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75" r:id="rId4"/>
    <p:sldMasterId id="2147483676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</p:sldIdLst>
  <p:sldSz cy="5143500" cx="9144000"/>
  <p:notesSz cx="6858000" cy="9144000"/>
  <p:embeddedFontLst>
    <p:embeddedFont>
      <p:font typeface="Roboto"/>
      <p:regular r:id="rId18"/>
      <p:bold r:id="rId19"/>
      <p:italic r:id="rId20"/>
      <p:boldItalic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Roboto-italic.fntdata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21" Type="http://schemas.openxmlformats.org/officeDocument/2006/relationships/font" Target="fonts/Roboto-boldItalic.fntdata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5" Type="http://schemas.openxmlformats.org/officeDocument/2006/relationships/slideMaster" Target="slideMasters/slideMaster2.xml"/><Relationship Id="rId19" Type="http://schemas.openxmlformats.org/officeDocument/2006/relationships/font" Target="fonts/Roboto-bold.fntdata"/><Relationship Id="rId6" Type="http://schemas.openxmlformats.org/officeDocument/2006/relationships/notesMaster" Target="notesMasters/notesMaster1.xml"/><Relationship Id="rId18" Type="http://schemas.openxmlformats.org/officeDocument/2006/relationships/font" Target="fonts/Roboto-regular.fntdata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27b2fd6af28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27b2fd6af28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2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g27c50b00419_0_106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4" name="Google Shape;254;g27c50b00419_0_10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3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g27c50b00419_0_315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5" name="Google Shape;265;g27c50b00419_0_31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24da468a558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Google Shape;156;g24da468a558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27b2fd6af28_0_6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1" name="Google Shape;161;g27b2fd6af28_0_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27b2fd6af28_0_14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1" name="Google Shape;171;g27b2fd6af28_0_1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g27b2fd6af28_0_23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2" name="Google Shape;182;g27b2fd6af28_0_2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g27b2fd6af28_0_31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2" name="Google Shape;192;g27b2fd6af28_0_3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g27b2fd6af28_0_43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6" name="Google Shape;206;g27b2fd6af28_0_4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g27b2fd6af28_0_57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2" name="Google Shape;222;g27b2fd6af28_0_5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g27b2fd6af28_0_72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9" name="Google Shape;239;g27b2fd6af28_0_7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jp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and Content">
  <p:cSld name="1_Title and Content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ntroduction" showMasterSp="0">
  <p:cSld name="Introduction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5"/>
          <p:cNvSpPr/>
          <p:nvPr/>
        </p:nvSpPr>
        <p:spPr>
          <a:xfrm>
            <a:off x="5522120" y="332447"/>
            <a:ext cx="271500" cy="271500"/>
          </a:xfrm>
          <a:prstGeom prst="ellips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accent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9" name="Google Shape;59;p15"/>
          <p:cNvSpPr/>
          <p:nvPr/>
        </p:nvSpPr>
        <p:spPr>
          <a:xfrm>
            <a:off x="8255435" y="4204496"/>
            <a:ext cx="490800" cy="4908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accent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0" name="Google Shape;60;p15"/>
          <p:cNvSpPr/>
          <p:nvPr/>
        </p:nvSpPr>
        <p:spPr>
          <a:xfrm>
            <a:off x="8012843" y="4599329"/>
            <a:ext cx="188400" cy="1884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accent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1" name="Google Shape;61;p15"/>
          <p:cNvSpPr/>
          <p:nvPr>
            <p:ph idx="2" type="pic"/>
          </p:nvPr>
        </p:nvSpPr>
        <p:spPr>
          <a:xfrm>
            <a:off x="4300062" y="468180"/>
            <a:ext cx="4391700" cy="4223700"/>
          </a:xfrm>
          <a:prstGeom prst="rect">
            <a:avLst/>
          </a:prstGeom>
          <a:noFill/>
          <a:ln>
            <a:noFill/>
          </a:ln>
        </p:spPr>
      </p:sp>
      <p:sp>
        <p:nvSpPr>
          <p:cNvPr id="62" name="Google Shape;62;p15"/>
          <p:cNvSpPr txBox="1"/>
          <p:nvPr>
            <p:ph idx="1" type="body"/>
          </p:nvPr>
        </p:nvSpPr>
        <p:spPr>
          <a:xfrm>
            <a:off x="495300" y="1533526"/>
            <a:ext cx="3206400" cy="26706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23850" lvl="0" marL="457200" rtl="0" algn="l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buClr>
                <a:schemeClr val="accent4"/>
              </a:buClr>
              <a:buSzPts val="1500"/>
              <a:buFont typeface="Noto Sans Symbols"/>
              <a:buChar char="▪"/>
              <a:defRPr sz="1500"/>
            </a:lvl1pPr>
            <a:lvl2pPr indent="-32385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500"/>
              <a:buFont typeface="Noto Sans Symbols"/>
              <a:buChar char="▪"/>
              <a:defRPr sz="1500"/>
            </a:lvl2pPr>
            <a:lvl3pPr indent="-3175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Noto Sans Symbols"/>
              <a:buChar char="▪"/>
              <a:defRPr sz="1400"/>
            </a:lvl3pPr>
            <a:lvl4pPr indent="-3175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Noto Sans Symbols"/>
              <a:buChar char="▪"/>
              <a:defRPr sz="1400"/>
            </a:lvl4pPr>
            <a:lvl5pPr indent="-3175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Noto Sans Symbols"/>
              <a:buChar char="▪"/>
              <a:defRPr sz="1400"/>
            </a:lvl5pPr>
            <a:lvl6pPr indent="-3175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63" name="Google Shape;63;p15"/>
          <p:cNvSpPr txBox="1"/>
          <p:nvPr>
            <p:ph type="title"/>
          </p:nvPr>
        </p:nvSpPr>
        <p:spPr>
          <a:xfrm>
            <a:off x="495300" y="603911"/>
            <a:ext cx="3206400" cy="623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  <a:defRPr b="1" sz="36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  <p:extLst>
    <p:ext uri="{DCECCB84-F9BA-43D5-87BE-67443E8EF086}">
      <p15:sldGuideLst>
        <p15:guide id="1" orient="horz" pos="1620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6"/>
          <p:cNvSpPr txBox="1"/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lv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66" name="Google Shape;66;p16"/>
          <p:cNvSpPr txBox="1"/>
          <p:nvPr>
            <p:ph idx="1" type="subTitle"/>
          </p:nvPr>
        </p:nvSpPr>
        <p:spPr>
          <a:xfrm>
            <a:off x="1143000" y="2701529"/>
            <a:ext cx="6858000" cy="1241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lvl="0" rtl="0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3pPr>
            <a:lvl4pPr lvl="3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/>
        </p:txBody>
      </p:sp>
      <p:sp>
        <p:nvSpPr>
          <p:cNvPr id="67" name="Google Shape;67;p16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68" name="Google Shape;68;p16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69" name="Google Shape;69;p16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wo Content">
  <p:cSld name="1_Two Content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7"/>
          <p:cNvSpPr txBox="1"/>
          <p:nvPr>
            <p:ph idx="10" type="dt"/>
          </p:nvPr>
        </p:nvSpPr>
        <p:spPr>
          <a:xfrm>
            <a:off x="628651" y="4786661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2" name="Google Shape;72;p17"/>
          <p:cNvSpPr txBox="1"/>
          <p:nvPr>
            <p:ph idx="11" type="ftr"/>
          </p:nvPr>
        </p:nvSpPr>
        <p:spPr>
          <a:xfrm>
            <a:off x="8837090" y="384611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3" name="Google Shape;73;p17"/>
          <p:cNvSpPr txBox="1"/>
          <p:nvPr>
            <p:ph idx="12" type="sldNum"/>
          </p:nvPr>
        </p:nvSpPr>
        <p:spPr>
          <a:xfrm>
            <a:off x="6733723" y="4940389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8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6" name="Google Shape;76;p18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7" name="Google Shape;77;p18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9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80" name="Google Shape;80;p19"/>
          <p:cNvSpPr txBox="1"/>
          <p:nvPr>
            <p:ph idx="1" type="body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81" name="Google Shape;81;p19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82" name="Google Shape;82;p19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83" name="Google Shape;83;p19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20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86" name="Google Shape;86;p20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87" name="Google Shape;87;p20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88" name="Google Shape;88;p20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Slide" showMasterSp="0">
  <p:cSld name="1_Title Slide">
    <p:bg>
      <p:bgPr>
        <a:solidFill>
          <a:schemeClr val="lt1"/>
        </a:solidFill>
      </p:bgPr>
    </p:bg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" name="Google Shape;90;p2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665725" y="574013"/>
            <a:ext cx="3028680" cy="4268301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p21"/>
          <p:cNvSpPr txBox="1"/>
          <p:nvPr>
            <p:ph type="ctrTitle"/>
          </p:nvPr>
        </p:nvSpPr>
        <p:spPr>
          <a:xfrm>
            <a:off x="1466058" y="58703"/>
            <a:ext cx="6211800" cy="45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b="0" i="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92" name="Google Shape;92;p21"/>
          <p:cNvSpPr txBox="1"/>
          <p:nvPr>
            <p:ph idx="1" type="subTitle"/>
          </p:nvPr>
        </p:nvSpPr>
        <p:spPr>
          <a:xfrm>
            <a:off x="1371600" y="2880361"/>
            <a:ext cx="6400800" cy="29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/>
            </a:lvl1pPr>
            <a:lvl2pPr lvl="1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lvl="2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lvl="3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lvl="4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lvl="5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lvl="6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lvl="7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lvl="8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93" name="Google Shape;93;p21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>
                <a:solidFill>
                  <a:srgbClr val="888888"/>
                </a:solidFill>
              </a:defRPr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94" name="Google Shape;94;p21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>
                <a:solidFill>
                  <a:srgbClr val="888888"/>
                </a:solidFill>
              </a:defRPr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95" name="Google Shape;95;p21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marL="0" rt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marL="0" rt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marL="0" rt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marL="0" rt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marL="0" rt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marL="0" rt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marL="0" rt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marL="0" rt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 sz="9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2"/>
          <p:cNvSpPr txBox="1"/>
          <p:nvPr>
            <p:ph type="title"/>
          </p:nvPr>
        </p:nvSpPr>
        <p:spPr>
          <a:xfrm>
            <a:off x="623888" y="1282303"/>
            <a:ext cx="7886700" cy="21396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98" name="Google Shape;98;p22"/>
          <p:cNvSpPr txBox="1"/>
          <p:nvPr>
            <p:ph idx="1" type="body"/>
          </p:nvPr>
        </p:nvSpPr>
        <p:spPr>
          <a:xfrm>
            <a:off x="623888" y="3442097"/>
            <a:ext cx="7886700" cy="11253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1pPr>
            <a:lvl2pPr indent="-2286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indent="-2286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3pPr>
            <a:lvl4pPr indent="-2286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indent="-2286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indent="-2286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indent="-2286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indent="-2286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indent="-2286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99" name="Google Shape;99;p22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00" name="Google Shape;100;p22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01" name="Google Shape;101;p22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3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04" name="Google Shape;104;p23"/>
          <p:cNvSpPr txBox="1"/>
          <p:nvPr>
            <p:ph idx="1" type="body"/>
          </p:nvPr>
        </p:nvSpPr>
        <p:spPr>
          <a:xfrm>
            <a:off x="628650" y="1369219"/>
            <a:ext cx="3886200" cy="3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105" name="Google Shape;105;p23"/>
          <p:cNvSpPr txBox="1"/>
          <p:nvPr>
            <p:ph idx="2" type="body"/>
          </p:nvPr>
        </p:nvSpPr>
        <p:spPr>
          <a:xfrm>
            <a:off x="4629150" y="1369219"/>
            <a:ext cx="3886200" cy="3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106" name="Google Shape;106;p23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07" name="Google Shape;107;p23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08" name="Google Shape;108;p23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4"/>
          <p:cNvSpPr txBox="1"/>
          <p:nvPr>
            <p:ph type="title"/>
          </p:nvPr>
        </p:nvSpPr>
        <p:spPr>
          <a:xfrm>
            <a:off x="629841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11" name="Google Shape;111;p24"/>
          <p:cNvSpPr txBox="1"/>
          <p:nvPr>
            <p:ph idx="1" type="body"/>
          </p:nvPr>
        </p:nvSpPr>
        <p:spPr>
          <a:xfrm>
            <a:off x="629841" y="1260872"/>
            <a:ext cx="3868500" cy="6180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b="1" sz="1400"/>
            </a:lvl3pPr>
            <a:lvl4pPr indent="-2286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112" name="Google Shape;112;p24"/>
          <p:cNvSpPr txBox="1"/>
          <p:nvPr>
            <p:ph idx="2" type="body"/>
          </p:nvPr>
        </p:nvSpPr>
        <p:spPr>
          <a:xfrm>
            <a:off x="629841" y="1878806"/>
            <a:ext cx="3868500" cy="27636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113" name="Google Shape;113;p24"/>
          <p:cNvSpPr txBox="1"/>
          <p:nvPr>
            <p:ph idx="3" type="body"/>
          </p:nvPr>
        </p:nvSpPr>
        <p:spPr>
          <a:xfrm>
            <a:off x="4629150" y="1260872"/>
            <a:ext cx="3887400" cy="6180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b="1" sz="1400"/>
            </a:lvl3pPr>
            <a:lvl4pPr indent="-2286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114" name="Google Shape;114;p24"/>
          <p:cNvSpPr txBox="1"/>
          <p:nvPr>
            <p:ph idx="4" type="body"/>
          </p:nvPr>
        </p:nvSpPr>
        <p:spPr>
          <a:xfrm>
            <a:off x="4629150" y="1878806"/>
            <a:ext cx="3887400" cy="27636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115" name="Google Shape;115;p24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16" name="Google Shape;116;p24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17" name="Google Shape;117;p24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5"/>
          <p:cNvSpPr txBox="1"/>
          <p:nvPr>
            <p:ph type="title"/>
          </p:nvPr>
        </p:nvSpPr>
        <p:spPr>
          <a:xfrm>
            <a:off x="629841" y="342900"/>
            <a:ext cx="2949000" cy="12003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20" name="Google Shape;120;p25"/>
          <p:cNvSpPr txBox="1"/>
          <p:nvPr>
            <p:ph idx="1" type="body"/>
          </p:nvPr>
        </p:nvSpPr>
        <p:spPr>
          <a:xfrm>
            <a:off x="3887391" y="740569"/>
            <a:ext cx="4629300" cy="36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810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6195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indent="-3429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2385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indent="-32385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indent="-32385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indent="-32385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indent="-32385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indent="-32385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/>
        </p:txBody>
      </p:sp>
      <p:sp>
        <p:nvSpPr>
          <p:cNvPr id="121" name="Google Shape;121;p25"/>
          <p:cNvSpPr txBox="1"/>
          <p:nvPr>
            <p:ph idx="2" type="body"/>
          </p:nvPr>
        </p:nvSpPr>
        <p:spPr>
          <a:xfrm>
            <a:off x="629841" y="1543050"/>
            <a:ext cx="2949000" cy="2858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2pPr>
            <a:lvl3pPr indent="-2286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4pPr>
            <a:lvl5pPr indent="-2286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5pPr>
            <a:lvl6pPr indent="-2286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indent="-2286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indent="-2286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indent="-2286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/>
        </p:txBody>
      </p:sp>
      <p:sp>
        <p:nvSpPr>
          <p:cNvPr id="122" name="Google Shape;122;p25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23" name="Google Shape;123;p25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24" name="Google Shape;124;p25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6"/>
          <p:cNvSpPr txBox="1"/>
          <p:nvPr>
            <p:ph type="title"/>
          </p:nvPr>
        </p:nvSpPr>
        <p:spPr>
          <a:xfrm>
            <a:off x="629841" y="342900"/>
            <a:ext cx="2949000" cy="12003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27" name="Google Shape;127;p26"/>
          <p:cNvSpPr/>
          <p:nvPr>
            <p:ph idx="2" type="pic"/>
          </p:nvPr>
        </p:nvSpPr>
        <p:spPr>
          <a:xfrm>
            <a:off x="3887391" y="740569"/>
            <a:ext cx="4629300" cy="3655200"/>
          </a:xfrm>
          <a:prstGeom prst="rect">
            <a:avLst/>
          </a:prstGeom>
          <a:noFill/>
          <a:ln>
            <a:noFill/>
          </a:ln>
        </p:spPr>
      </p:sp>
      <p:sp>
        <p:nvSpPr>
          <p:cNvPr id="128" name="Google Shape;128;p26"/>
          <p:cNvSpPr txBox="1"/>
          <p:nvPr>
            <p:ph idx="1" type="body"/>
          </p:nvPr>
        </p:nvSpPr>
        <p:spPr>
          <a:xfrm>
            <a:off x="629841" y="1543050"/>
            <a:ext cx="2949000" cy="2858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2pPr>
            <a:lvl3pPr indent="-2286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4pPr>
            <a:lvl5pPr indent="-2286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5pPr>
            <a:lvl6pPr indent="-2286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indent="-2286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indent="-2286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indent="-2286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/>
        </p:txBody>
      </p:sp>
      <p:sp>
        <p:nvSpPr>
          <p:cNvPr id="129" name="Google Shape;129;p26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30" name="Google Shape;130;p26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31" name="Google Shape;131;p26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7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34" name="Google Shape;134;p27"/>
          <p:cNvSpPr txBox="1"/>
          <p:nvPr>
            <p:ph idx="1" type="body"/>
          </p:nvPr>
        </p:nvSpPr>
        <p:spPr>
          <a:xfrm rot="5400000">
            <a:off x="2940300" y="-942431"/>
            <a:ext cx="3263400" cy="7886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135" name="Google Shape;135;p27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36" name="Google Shape;136;p27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37" name="Google Shape;137;p27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8"/>
          <p:cNvSpPr txBox="1"/>
          <p:nvPr>
            <p:ph type="title"/>
          </p:nvPr>
        </p:nvSpPr>
        <p:spPr>
          <a:xfrm rot="5400000">
            <a:off x="5350050" y="1467544"/>
            <a:ext cx="4359000" cy="197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40" name="Google Shape;140;p28"/>
          <p:cNvSpPr txBox="1"/>
          <p:nvPr>
            <p:ph idx="1" type="body"/>
          </p:nvPr>
        </p:nvSpPr>
        <p:spPr>
          <a:xfrm rot="5400000">
            <a:off x="1349475" y="-447056"/>
            <a:ext cx="4359000" cy="58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141" name="Google Shape;141;p28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42" name="Google Shape;142;p28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43" name="Google Shape;143;p28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 4">
  <p:cSld name="Title only 4">
    <p:bg>
      <p:bgPr>
        <a:solidFill>
          <a:schemeClr val="accent3"/>
        </a:solidFill>
      </p:bgPr>
    </p:bg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9"/>
          <p:cNvSpPr txBox="1"/>
          <p:nvPr>
            <p:ph type="title"/>
          </p:nvPr>
        </p:nvSpPr>
        <p:spPr>
          <a:xfrm>
            <a:off x="1069850" y="448056"/>
            <a:ext cx="5895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spcFirstLastPara="1" rIns="68575" wrap="square" tIns="68575">
            <a:no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Calibri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1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1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1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1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1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1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1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1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25.xml"/><Relationship Id="rId17" Type="http://schemas.openxmlformats.org/officeDocument/2006/relationships/theme" Target="../theme/theme3.xml"/><Relationship Id="rId16" Type="http://schemas.openxmlformats.org/officeDocument/2006/relationships/slideLayout" Target="../slideLayouts/slideLayout27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61950" lvl="0" marL="45720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3" name="Google Shape;53;p13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4" name="Google Shape;54;p13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5" name="Google Shape;55;p13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  <p:sldLayoutId id="2147483672" r:id="rId14"/>
    <p:sldLayoutId id="2147483673" r:id="rId15"/>
    <p:sldLayoutId id="2147483674" r:id="rId1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jpg"/><Relationship Id="rId4" Type="http://schemas.openxmlformats.org/officeDocument/2006/relationships/image" Target="../media/image1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6.jpg"/><Relationship Id="rId4" Type="http://schemas.openxmlformats.org/officeDocument/2006/relationships/image" Target="../media/image1.jpg"/><Relationship Id="rId5" Type="http://schemas.openxmlformats.org/officeDocument/2006/relationships/image" Target="../media/image5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.jpg"/><Relationship Id="rId4" Type="http://schemas.openxmlformats.org/officeDocument/2006/relationships/image" Target="../media/image5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jpg"/><Relationship Id="rId4" Type="http://schemas.openxmlformats.org/officeDocument/2006/relationships/image" Target="../media/image5.jpg"/><Relationship Id="rId5" Type="http://schemas.openxmlformats.org/officeDocument/2006/relationships/image" Target="../media/image1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jpg"/><Relationship Id="rId4" Type="http://schemas.openxmlformats.org/officeDocument/2006/relationships/image" Target="../media/image5.jpg"/><Relationship Id="rId5" Type="http://schemas.openxmlformats.org/officeDocument/2006/relationships/image" Target="../media/image1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jpg"/><Relationship Id="rId4" Type="http://schemas.openxmlformats.org/officeDocument/2006/relationships/image" Target="../media/image5.jpg"/><Relationship Id="rId5" Type="http://schemas.openxmlformats.org/officeDocument/2006/relationships/image" Target="../media/image1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jpg"/><Relationship Id="rId4" Type="http://schemas.openxmlformats.org/officeDocument/2006/relationships/image" Target="../media/image5.jpg"/><Relationship Id="rId5" Type="http://schemas.openxmlformats.org/officeDocument/2006/relationships/image" Target="../media/image1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jpg"/><Relationship Id="rId4" Type="http://schemas.openxmlformats.org/officeDocument/2006/relationships/image" Target="../media/image5.jpg"/><Relationship Id="rId5" Type="http://schemas.openxmlformats.org/officeDocument/2006/relationships/image" Target="../media/image1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jpg"/><Relationship Id="rId4" Type="http://schemas.openxmlformats.org/officeDocument/2006/relationships/image" Target="../media/image5.jpg"/><Relationship Id="rId5" Type="http://schemas.openxmlformats.org/officeDocument/2006/relationships/image" Target="../media/image1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3.jpg"/><Relationship Id="rId4" Type="http://schemas.openxmlformats.org/officeDocument/2006/relationships/image" Target="../media/image5.jpg"/><Relationship Id="rId5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3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CONCEPT</a:t>
            </a:r>
            <a:r>
              <a:rPr lang="en-GB"/>
              <a:t> PRESENTATION 2</a:t>
            </a:r>
            <a:endParaRPr/>
          </a:p>
        </p:txBody>
      </p:sp>
      <p:sp>
        <p:nvSpPr>
          <p:cNvPr id="151" name="Google Shape;151;p30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TEKNIK POKOK</a:t>
            </a:r>
            <a:endParaRPr/>
          </a:p>
        </p:txBody>
      </p:sp>
      <p:pic>
        <p:nvPicPr>
          <p:cNvPr id="152" name="Google Shape;152;p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011000" y="4222425"/>
            <a:ext cx="921974" cy="854626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black and yellow logo&#10;&#10;Description automatically generated" id="153" name="Google Shape;153;p3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7606" y="51238"/>
            <a:ext cx="1066307" cy="7322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5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A couple of cartoon characters with text and symbols&#10;&#10;Description automatically generated" id="256" name="Google Shape;256;p39"/>
          <p:cNvPicPr preferRelativeResize="0"/>
          <p:nvPr/>
        </p:nvPicPr>
        <p:blipFill rotWithShape="1">
          <a:blip r:embed="rId3">
            <a:alphaModFix/>
          </a:blip>
          <a:srcRect b="0" l="3456" r="0" t="0"/>
          <a:stretch/>
        </p:blipFill>
        <p:spPr>
          <a:xfrm>
            <a:off x="1869981" y="588323"/>
            <a:ext cx="4843919" cy="3295898"/>
          </a:xfrm>
          <a:prstGeom prst="rect">
            <a:avLst/>
          </a:prstGeom>
          <a:noFill/>
          <a:ln>
            <a:noFill/>
          </a:ln>
        </p:spPr>
      </p:pic>
      <p:sp>
        <p:nvSpPr>
          <p:cNvPr id="257" name="Google Shape;257;p39"/>
          <p:cNvSpPr/>
          <p:nvPr/>
        </p:nvSpPr>
        <p:spPr>
          <a:xfrm>
            <a:off x="152399" y="971550"/>
            <a:ext cx="1717800" cy="1828800"/>
          </a:xfrm>
          <a:prstGeom prst="wedgeRoundRectCallout">
            <a:avLst>
              <a:gd fmla="val 48950" name="adj1"/>
              <a:gd fmla="val 79322" name="adj2"/>
              <a:gd fmla="val 16667" name="adj3"/>
            </a:avLst>
          </a:prstGeom>
          <a:solidFill>
            <a:srgbClr val="FFFF00"/>
          </a:solidFill>
          <a:ln cap="flat" cmpd="sng" w="12700">
            <a:solidFill>
              <a:srgbClr val="1C305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Semua aset ini (pokok) yang dibina hasil daripada </a:t>
            </a:r>
            <a:r>
              <a:rPr i="1" lang="en-GB"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income</a:t>
            </a:r>
            <a:r>
              <a:rPr lang="en-GB"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(akar), setuju?</a:t>
            </a:r>
            <a:endParaRPr sz="1100"/>
          </a:p>
        </p:txBody>
      </p:sp>
      <p:sp>
        <p:nvSpPr>
          <p:cNvPr id="258" name="Google Shape;258;p39"/>
          <p:cNvSpPr/>
          <p:nvPr/>
        </p:nvSpPr>
        <p:spPr>
          <a:xfrm>
            <a:off x="6858000" y="723652"/>
            <a:ext cx="2200800" cy="2610000"/>
          </a:xfrm>
          <a:prstGeom prst="wedgeRoundRectCallout">
            <a:avLst>
              <a:gd fmla="val -68096" name="adj1"/>
              <a:gd fmla="val 37732" name="adj2"/>
              <a:gd fmla="val 16667" name="adj3"/>
            </a:avLst>
          </a:prstGeom>
          <a:solidFill>
            <a:srgbClr val="FFFF00"/>
          </a:solidFill>
          <a:ln cap="flat" cmpd="sng" w="12700">
            <a:solidFill>
              <a:srgbClr val="1C305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9" name="Google Shape;259;p39"/>
          <p:cNvSpPr txBox="1"/>
          <p:nvPr/>
        </p:nvSpPr>
        <p:spPr>
          <a:xfrm>
            <a:off x="6858000" y="870287"/>
            <a:ext cx="2286000" cy="20088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satu-satunya dapat selamatkan income (akar) adalah TAKAFUL</a:t>
            </a:r>
            <a:endParaRPr sz="11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supaya :</a:t>
            </a:r>
            <a:endParaRPr sz="11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 Aset masih maintain.</a:t>
            </a:r>
            <a:endParaRPr sz="11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 Komitmen pada famili masih boleh diteruskan.</a:t>
            </a:r>
            <a:endParaRPr sz="11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 Tidak susahkan waris.</a:t>
            </a:r>
            <a:endParaRPr sz="1100"/>
          </a:p>
        </p:txBody>
      </p:sp>
      <p:pic>
        <p:nvPicPr>
          <p:cNvPr descr="A black and yellow logo&#10;&#10;Description automatically generated" id="260" name="Google Shape;260;p3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7606" y="51238"/>
            <a:ext cx="1066307" cy="732253"/>
          </a:xfrm>
          <a:prstGeom prst="rect">
            <a:avLst/>
          </a:prstGeom>
          <a:noFill/>
          <a:ln>
            <a:noFill/>
          </a:ln>
        </p:spPr>
      </p:pic>
      <p:sp>
        <p:nvSpPr>
          <p:cNvPr id="261" name="Google Shape;261;p39"/>
          <p:cNvSpPr txBox="1"/>
          <p:nvPr/>
        </p:nvSpPr>
        <p:spPr>
          <a:xfrm>
            <a:off x="152399" y="3984346"/>
            <a:ext cx="7658700" cy="10185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-12700" lvl="0" marL="1219200" marR="29210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Jadi, bagaimana ? </a:t>
            </a:r>
            <a:endParaRPr sz="1100"/>
          </a:p>
          <a:p>
            <a:pPr indent="-12700" lvl="0" marL="1219200" marR="292100" rtl="0" algn="ctr">
              <a:spcBef>
                <a:spcPts val="10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Mudah sahaja untuk Encik, </a:t>
            </a:r>
            <a:endParaRPr sz="1100"/>
          </a:p>
          <a:p>
            <a:pPr indent="-12700" lvl="0" marL="1219200" marR="292100" rtl="0" algn="ctr">
              <a:spcBef>
                <a:spcPts val="10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Encik perlu  sediakan pelan perlindungan  pendapatan</a:t>
            </a:r>
            <a:r>
              <a:rPr lang="en-GB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62" name="Google Shape;262;p3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252450" y="4333200"/>
            <a:ext cx="680525" cy="680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6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p40"/>
          <p:cNvSpPr txBox="1"/>
          <p:nvPr>
            <p:ph type="title"/>
          </p:nvPr>
        </p:nvSpPr>
        <p:spPr>
          <a:xfrm>
            <a:off x="1292224" y="1054103"/>
            <a:ext cx="65598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15225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r>
              <a:rPr lang="en-GB" sz="27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Pre-Closing skrip : ayat-ayat keramat</a:t>
            </a:r>
            <a:endParaRPr sz="27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8" name="Google Shape;268;p40"/>
          <p:cNvSpPr txBox="1"/>
          <p:nvPr/>
        </p:nvSpPr>
        <p:spPr>
          <a:xfrm>
            <a:off x="706438" y="1962151"/>
            <a:ext cx="7731300" cy="2195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0150">
            <a:spAutoFit/>
          </a:bodyPr>
          <a:lstStyle/>
          <a:p>
            <a:pPr indent="0" lvl="0" marL="12700" marR="0" rtl="0" algn="l">
              <a:lnSpc>
                <a:spcPct val="1008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Saya percaya Encik setuju dengan apa yang saya share untuk kebaikan encik tadi?</a:t>
            </a:r>
            <a:endParaRPr sz="1100"/>
          </a:p>
          <a:p>
            <a:pPr indent="0" lvl="0" marL="12700" marR="0" rtl="0" algn="l">
              <a:lnSpc>
                <a:spcPct val="100800"/>
              </a:lnSpc>
              <a:spcBef>
                <a:spcPts val="100"/>
              </a:spcBef>
              <a:spcAft>
                <a:spcPts val="0"/>
              </a:spcAft>
              <a:buNone/>
            </a:pPr>
            <a:r>
              <a:rPr lang="en-GB" sz="1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Untuk pendaftaran hanya perlu IC sahaja. Boleh saya dapatkan IC.</a:t>
            </a:r>
            <a:endParaRPr sz="1100"/>
          </a:p>
          <a:p>
            <a:pPr indent="0" lvl="0" marL="12700" marR="0" rtl="0" algn="l">
              <a:lnSpc>
                <a:spcPct val="100800"/>
              </a:lnSpc>
              <a:spcBef>
                <a:spcPts val="100"/>
              </a:spcBef>
              <a:spcAft>
                <a:spcPts val="0"/>
              </a:spcAft>
              <a:buNone/>
            </a:pPr>
            <a:r>
              <a:t/>
            </a:r>
            <a:endParaRPr sz="17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12700" marR="0" rtl="0" algn="l">
              <a:lnSpc>
                <a:spcPct val="100800"/>
              </a:lnSpc>
              <a:spcBef>
                <a:spcPts val="100"/>
              </a:spcBef>
              <a:spcAft>
                <a:spcPts val="0"/>
              </a:spcAft>
              <a:buNone/>
            </a:pPr>
            <a:r>
              <a:rPr lang="en-GB" sz="1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Encik nak letak penama hibah pada siapa?</a:t>
            </a:r>
            <a:endParaRPr sz="1100"/>
          </a:p>
          <a:p>
            <a:pPr indent="0" lvl="0" marL="12700" marR="0" rtl="0" algn="l">
              <a:lnSpc>
                <a:spcPct val="100800"/>
              </a:lnSpc>
              <a:spcBef>
                <a:spcPts val="100"/>
              </a:spcBef>
              <a:spcAft>
                <a:spcPts val="0"/>
              </a:spcAft>
              <a:buNone/>
            </a:pPr>
            <a:r>
              <a:t/>
            </a:r>
            <a:endParaRPr sz="17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12700" marR="0" rtl="0" algn="l">
              <a:lnSpc>
                <a:spcPct val="100800"/>
              </a:lnSpc>
              <a:spcBef>
                <a:spcPts val="100"/>
              </a:spcBef>
              <a:spcAft>
                <a:spcPts val="0"/>
              </a:spcAft>
              <a:buNone/>
            </a:pPr>
            <a:r>
              <a:rPr lang="en-GB" sz="1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Encik nampaknya setuju, jadi kita boleh terus buat pendaftaran hari ini untuk polisi kuatkuasa segera, saya hanya perlukan IC.</a:t>
            </a:r>
            <a:endParaRPr sz="1100"/>
          </a:p>
          <a:p>
            <a:pPr indent="0" lvl="0" marL="12700" marR="0" rtl="0" algn="l">
              <a:lnSpc>
                <a:spcPct val="100800"/>
              </a:lnSpc>
              <a:spcBef>
                <a:spcPts val="100"/>
              </a:spcBef>
              <a:spcAft>
                <a:spcPts val="0"/>
              </a:spcAft>
              <a:buNone/>
            </a:pPr>
            <a:r>
              <a:t/>
            </a:r>
            <a:endParaRPr sz="17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A black and yellow logo&#10;&#10;Description automatically generated" id="269" name="Google Shape;269;p4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7606" y="51238"/>
            <a:ext cx="1066307" cy="732253"/>
          </a:xfrm>
          <a:prstGeom prst="rect">
            <a:avLst/>
          </a:prstGeom>
          <a:noFill/>
          <a:ln>
            <a:noFill/>
          </a:ln>
        </p:spPr>
      </p:pic>
      <p:pic>
        <p:nvPicPr>
          <p:cNvPr id="270" name="Google Shape;270;p4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252450" y="4333200"/>
            <a:ext cx="680525" cy="680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31"/>
          <p:cNvSpPr txBox="1"/>
          <p:nvPr/>
        </p:nvSpPr>
        <p:spPr>
          <a:xfrm>
            <a:off x="327900" y="593850"/>
            <a:ext cx="8600700" cy="395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>
                <a:solidFill>
                  <a:schemeClr val="dk1"/>
                </a:solidFill>
              </a:rPr>
              <a:t>Assalam En selamat pagi, maaf </a:t>
            </a:r>
            <a:r>
              <a:rPr lang="en-GB" sz="3500">
                <a:solidFill>
                  <a:schemeClr val="dk1"/>
                </a:solidFill>
              </a:rPr>
              <a:t>mengganggu</a:t>
            </a:r>
            <a:r>
              <a:rPr lang="en-GB" sz="3500">
                <a:solidFill>
                  <a:schemeClr val="dk1"/>
                </a:solidFill>
              </a:rPr>
              <a:t>. Saya sedang lakukan survey feedback harini. Harini</a:t>
            </a:r>
            <a:endParaRPr sz="3500">
              <a:solidFill>
                <a:schemeClr val="dk1"/>
              </a:solidFill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>
                <a:solidFill>
                  <a:schemeClr val="dk1"/>
                </a:solidFill>
              </a:rPr>
              <a:t>survey saya masih kurang 3 lagi. Target sehari saya kena buat survey 10. Boleh ke en bantu saya,</a:t>
            </a:r>
            <a:endParaRPr sz="3500">
              <a:solidFill>
                <a:schemeClr val="dk1"/>
              </a:solidFill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>
                <a:solidFill>
                  <a:schemeClr val="dk1"/>
                </a:solidFill>
              </a:rPr>
              <a:t>saya perlukan 5 minit sahaja en?</a:t>
            </a:r>
            <a:endParaRPr sz="35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32"/>
          <p:cNvSpPr txBox="1"/>
          <p:nvPr/>
        </p:nvSpPr>
        <p:spPr>
          <a:xfrm>
            <a:off x="1412083" y="109300"/>
            <a:ext cx="6297300" cy="3798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0000"/>
              </a:buClr>
              <a:buSzPts val="2100"/>
              <a:buFont typeface="Calibri"/>
              <a:buNone/>
            </a:pPr>
            <a:r>
              <a:t/>
            </a:r>
            <a:endParaRPr sz="1100"/>
          </a:p>
        </p:txBody>
      </p:sp>
      <p:sp>
        <p:nvSpPr>
          <p:cNvPr id="164" name="Google Shape;164;p32"/>
          <p:cNvSpPr/>
          <p:nvPr/>
        </p:nvSpPr>
        <p:spPr>
          <a:xfrm>
            <a:off x="4840014" y="2073354"/>
            <a:ext cx="2971800" cy="1200300"/>
          </a:xfrm>
          <a:prstGeom prst="wedgeRoundRectCallout">
            <a:avLst>
              <a:gd fmla="val -46297" name="adj1"/>
              <a:gd fmla="val 87130" name="adj2"/>
              <a:gd fmla="val 16667" name="adj3"/>
            </a:avLst>
          </a:prstGeom>
          <a:solidFill>
            <a:srgbClr val="FFFF00">
              <a:alpha val="80000"/>
            </a:srgbClr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38100" rtl="0" algn="l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300">
                <a:solidFill>
                  <a:srgbClr val="202124"/>
                </a:solidFill>
              </a:rPr>
              <a:t>Sebatang pokok tumbuh bergantung pada kekuatan akarnya. Semakin kuat akarnya, semakin tinggi pokok itu akan tumbuh.</a:t>
            </a:r>
            <a:endParaRPr sz="1300">
              <a:solidFill>
                <a:srgbClr val="202124"/>
              </a:solidFill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rPr b="0" i="0" lang="en-GB" sz="1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300"/>
          </a:p>
        </p:txBody>
      </p:sp>
      <p:pic>
        <p:nvPicPr>
          <p:cNvPr descr="Image result for tree and root clipart" id="165" name="Google Shape;165;p32"/>
          <p:cNvPicPr preferRelativeResize="0"/>
          <p:nvPr/>
        </p:nvPicPr>
        <p:blipFill rotWithShape="1">
          <a:blip r:embed="rId3">
            <a:alphaModFix/>
          </a:blip>
          <a:srcRect b="4230" l="15636" r="11805" t="3399"/>
          <a:stretch/>
        </p:blipFill>
        <p:spPr>
          <a:xfrm>
            <a:off x="1600200" y="489110"/>
            <a:ext cx="3239813" cy="4368641"/>
          </a:xfrm>
          <a:prstGeom prst="rect">
            <a:avLst/>
          </a:prstGeom>
          <a:noFill/>
          <a:ln>
            <a:noFill/>
          </a:ln>
        </p:spPr>
      </p:pic>
      <p:sp>
        <p:nvSpPr>
          <p:cNvPr id="166" name="Google Shape;166;p32"/>
          <p:cNvSpPr/>
          <p:nvPr/>
        </p:nvSpPr>
        <p:spPr>
          <a:xfrm>
            <a:off x="4840014" y="742951"/>
            <a:ext cx="2971800" cy="882600"/>
          </a:xfrm>
          <a:prstGeom prst="wedgeRoundRectCallout">
            <a:avLst>
              <a:gd fmla="val -46297" name="adj1"/>
              <a:gd fmla="val 87130" name="adj2"/>
              <a:gd fmla="val 16667" name="adj3"/>
            </a:avLst>
          </a:prstGeom>
          <a:solidFill>
            <a:srgbClr val="FFFF00">
              <a:alpha val="80000"/>
            </a:srgbClr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rPr lang="en-GB" sz="1800">
                <a:latin typeface="Calibri"/>
                <a:ea typeface="Calibri"/>
                <a:cs typeface="Calibri"/>
                <a:sym typeface="Calibri"/>
              </a:rPr>
              <a:t>Sekarang saya ada info baru untuk kongsikan, berkaitan pokok ini…</a:t>
            </a:r>
            <a:endParaRPr sz="1100"/>
          </a:p>
        </p:txBody>
      </p:sp>
      <p:pic>
        <p:nvPicPr>
          <p:cNvPr id="167" name="Google Shape;167;p3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252450" y="4333200"/>
            <a:ext cx="680525" cy="6805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black and yellow logo&#10;&#10;Description automatically generated" id="168" name="Google Shape;168;p32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37606" y="51238"/>
            <a:ext cx="1066307" cy="7322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mage result for tree and root clipart" id="173" name="Google Shape;173;p33"/>
          <p:cNvPicPr preferRelativeResize="0"/>
          <p:nvPr/>
        </p:nvPicPr>
        <p:blipFill rotWithShape="1">
          <a:blip r:embed="rId3">
            <a:alphaModFix/>
          </a:blip>
          <a:srcRect b="4230" l="15636" r="11805" t="3399"/>
          <a:stretch/>
        </p:blipFill>
        <p:spPr>
          <a:xfrm>
            <a:off x="1600200" y="489110"/>
            <a:ext cx="3239813" cy="4368641"/>
          </a:xfrm>
          <a:prstGeom prst="rect">
            <a:avLst/>
          </a:prstGeom>
          <a:noFill/>
          <a:ln>
            <a:noFill/>
          </a:ln>
        </p:spPr>
      </p:pic>
      <p:sp>
        <p:nvSpPr>
          <p:cNvPr id="174" name="Google Shape;174;p33"/>
          <p:cNvSpPr txBox="1"/>
          <p:nvPr/>
        </p:nvSpPr>
        <p:spPr>
          <a:xfrm>
            <a:off x="1412082" y="109300"/>
            <a:ext cx="5160300" cy="3798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800000"/>
              </a:buClr>
              <a:buSzPts val="2100"/>
              <a:buFont typeface="Calibri"/>
              <a:buNone/>
            </a:pPr>
            <a:r>
              <a:rPr b="1" lang="en-GB" sz="2100">
                <a:solidFill>
                  <a:srgbClr val="800000"/>
                </a:solidFill>
                <a:latin typeface="Calibri"/>
                <a:ea typeface="Calibri"/>
                <a:cs typeface="Calibri"/>
                <a:sym typeface="Calibri"/>
              </a:rPr>
              <a:t>Apakah kepentingan takaful untuk kita?</a:t>
            </a:r>
            <a:endParaRPr sz="1100"/>
          </a:p>
        </p:txBody>
      </p:sp>
      <p:sp>
        <p:nvSpPr>
          <p:cNvPr id="175" name="Google Shape;175;p33"/>
          <p:cNvSpPr/>
          <p:nvPr/>
        </p:nvSpPr>
        <p:spPr>
          <a:xfrm>
            <a:off x="4737538" y="685800"/>
            <a:ext cx="2971800" cy="1314600"/>
          </a:xfrm>
          <a:prstGeom prst="wedgeRoundRectCallout">
            <a:avLst>
              <a:gd fmla="val -46297" name="adj1"/>
              <a:gd fmla="val 87130" name="adj2"/>
              <a:gd fmla="val 16667" name="adj3"/>
            </a:avLst>
          </a:prstGeom>
          <a:solidFill>
            <a:srgbClr val="FFFF00">
              <a:alpha val="80000"/>
            </a:srgbClr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rPr lang="en-GB" sz="1800">
                <a:latin typeface="Calibri"/>
                <a:ea typeface="Calibri"/>
                <a:cs typeface="Calibri"/>
                <a:sym typeface="Calibri"/>
              </a:rPr>
              <a:t>Cik</a:t>
            </a:r>
            <a:r>
              <a:rPr lang="en-GB" sz="1800">
                <a:latin typeface="Calibri"/>
                <a:ea typeface="Calibri"/>
                <a:cs typeface="Calibri"/>
                <a:sym typeface="Calibri"/>
              </a:rPr>
              <a:t> setuju tak, Jika kita potong pokok ini diatas, ia akan tumbuh kembali? Betul tak?</a:t>
            </a:r>
            <a:endParaRPr sz="1100"/>
          </a:p>
        </p:txBody>
      </p:sp>
      <p:cxnSp>
        <p:nvCxnSpPr>
          <p:cNvPr id="176" name="Google Shape;176;p33"/>
          <p:cNvCxnSpPr/>
          <p:nvPr/>
        </p:nvCxnSpPr>
        <p:spPr>
          <a:xfrm flipH="1" rot="10800000">
            <a:off x="2611164" y="2514771"/>
            <a:ext cx="1028700" cy="183900"/>
          </a:xfrm>
          <a:prstGeom prst="straightConnector1">
            <a:avLst/>
          </a:prstGeom>
          <a:noFill/>
          <a:ln cap="flat" cmpd="sng" w="762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0000">
              <a:srgbClr val="000000">
                <a:alpha val="37650"/>
              </a:srgbClr>
            </a:outerShdw>
          </a:effectLst>
        </p:spPr>
      </p:cxnSp>
      <p:cxnSp>
        <p:nvCxnSpPr>
          <p:cNvPr id="177" name="Google Shape;177;p33"/>
          <p:cNvCxnSpPr/>
          <p:nvPr/>
        </p:nvCxnSpPr>
        <p:spPr>
          <a:xfrm flipH="1" rot="10800000">
            <a:off x="2628900" y="2629071"/>
            <a:ext cx="1028700" cy="183900"/>
          </a:xfrm>
          <a:prstGeom prst="straightConnector1">
            <a:avLst/>
          </a:prstGeom>
          <a:noFill/>
          <a:ln cap="flat" cmpd="sng" w="762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0000">
              <a:srgbClr val="000000">
                <a:alpha val="37650"/>
              </a:srgbClr>
            </a:outerShdw>
          </a:effectLst>
        </p:spPr>
      </p:cxnSp>
      <p:pic>
        <p:nvPicPr>
          <p:cNvPr id="178" name="Google Shape;178;p3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252450" y="4333200"/>
            <a:ext cx="680525" cy="6805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black and yellow logo&#10;&#10;Description automatically generated" id="179" name="Google Shape;179;p33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37606" y="51238"/>
            <a:ext cx="1066307" cy="7322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mage result for tree and root clipart" id="184" name="Google Shape;184;p34"/>
          <p:cNvPicPr preferRelativeResize="0"/>
          <p:nvPr/>
        </p:nvPicPr>
        <p:blipFill rotWithShape="1">
          <a:blip r:embed="rId3">
            <a:alphaModFix/>
          </a:blip>
          <a:srcRect b="4230" l="15636" r="11805" t="3399"/>
          <a:stretch/>
        </p:blipFill>
        <p:spPr>
          <a:xfrm>
            <a:off x="1600200" y="489110"/>
            <a:ext cx="3239813" cy="4368641"/>
          </a:xfrm>
          <a:prstGeom prst="rect">
            <a:avLst/>
          </a:prstGeom>
          <a:noFill/>
          <a:ln>
            <a:noFill/>
          </a:ln>
        </p:spPr>
      </p:pic>
      <p:sp>
        <p:nvSpPr>
          <p:cNvPr id="185" name="Google Shape;185;p34"/>
          <p:cNvSpPr txBox="1"/>
          <p:nvPr/>
        </p:nvSpPr>
        <p:spPr>
          <a:xfrm>
            <a:off x="1412082" y="109300"/>
            <a:ext cx="5160300" cy="3798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800000"/>
              </a:buClr>
              <a:buSzPts val="2100"/>
              <a:buFont typeface="Calibri"/>
              <a:buNone/>
            </a:pPr>
            <a:r>
              <a:rPr b="1" lang="en-GB" sz="2100">
                <a:solidFill>
                  <a:srgbClr val="800000"/>
                </a:solidFill>
                <a:latin typeface="Calibri"/>
                <a:ea typeface="Calibri"/>
                <a:cs typeface="Calibri"/>
                <a:sym typeface="Calibri"/>
              </a:rPr>
              <a:t>Apakah kepentingan takaful untuk kita?</a:t>
            </a:r>
            <a:endParaRPr sz="1100"/>
          </a:p>
        </p:txBody>
      </p:sp>
      <p:sp>
        <p:nvSpPr>
          <p:cNvPr id="186" name="Google Shape;186;p34"/>
          <p:cNvSpPr/>
          <p:nvPr/>
        </p:nvSpPr>
        <p:spPr>
          <a:xfrm>
            <a:off x="4737538" y="2286000"/>
            <a:ext cx="2971800" cy="1200300"/>
          </a:xfrm>
          <a:prstGeom prst="wedgeRoundRectCallout">
            <a:avLst>
              <a:gd fmla="val -46297" name="adj1"/>
              <a:gd fmla="val 87130" name="adj2"/>
              <a:gd fmla="val 16667" name="adj3"/>
            </a:avLst>
          </a:prstGeom>
          <a:solidFill>
            <a:srgbClr val="FFFF00">
              <a:alpha val="80000"/>
            </a:srgbClr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rPr lang="en-GB" sz="1800">
                <a:latin typeface="Calibri"/>
                <a:ea typeface="Calibri"/>
                <a:cs typeface="Calibri"/>
                <a:sym typeface="Calibri"/>
              </a:rPr>
              <a:t>Jika kita potong akar dibawah, mesti </a:t>
            </a:r>
            <a:r>
              <a:rPr lang="en-GB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pokok ini akan </a:t>
            </a:r>
            <a:r>
              <a:rPr lang="en-GB" sz="1800">
                <a:latin typeface="Calibri"/>
                <a:ea typeface="Calibri"/>
                <a:cs typeface="Calibri"/>
                <a:sym typeface="Calibri"/>
              </a:rPr>
              <a:t>mati kan?</a:t>
            </a:r>
            <a:endParaRPr sz="1100"/>
          </a:p>
        </p:txBody>
      </p:sp>
      <p:sp>
        <p:nvSpPr>
          <p:cNvPr id="187" name="Google Shape;187;p34"/>
          <p:cNvSpPr/>
          <p:nvPr/>
        </p:nvSpPr>
        <p:spPr>
          <a:xfrm>
            <a:off x="2389010" y="3058510"/>
            <a:ext cx="1543200" cy="1485900"/>
          </a:xfrm>
          <a:prstGeom prst="mathMultiply">
            <a:avLst>
              <a:gd fmla="val 15562" name="adj1"/>
            </a:avLst>
          </a:prstGeom>
          <a:solidFill>
            <a:srgbClr val="FF0000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-152400" lvl="0" marL="2540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Arial"/>
              <a:buNone/>
            </a:pPr>
            <a:r>
              <a:t/>
            </a:r>
            <a:endParaRPr b="0" i="0" sz="15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88" name="Google Shape;188;p3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252450" y="4333200"/>
            <a:ext cx="680525" cy="6805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black and yellow logo&#10;&#10;Description automatically generated" id="189" name="Google Shape;189;p34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37606" y="51238"/>
            <a:ext cx="1066307" cy="7322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mage result for tree and root clipart" id="194" name="Google Shape;194;p35"/>
          <p:cNvPicPr preferRelativeResize="0"/>
          <p:nvPr/>
        </p:nvPicPr>
        <p:blipFill rotWithShape="1">
          <a:blip r:embed="rId3">
            <a:alphaModFix/>
          </a:blip>
          <a:srcRect b="4230" l="15636" r="11805" t="3399"/>
          <a:stretch/>
        </p:blipFill>
        <p:spPr>
          <a:xfrm>
            <a:off x="1213452" y="489110"/>
            <a:ext cx="3239813" cy="4368641"/>
          </a:xfrm>
          <a:prstGeom prst="rect">
            <a:avLst/>
          </a:prstGeom>
          <a:noFill/>
          <a:ln>
            <a:noFill/>
          </a:ln>
        </p:spPr>
      </p:pic>
      <p:sp>
        <p:nvSpPr>
          <p:cNvPr id="195" name="Google Shape;195;p35"/>
          <p:cNvSpPr txBox="1"/>
          <p:nvPr/>
        </p:nvSpPr>
        <p:spPr>
          <a:xfrm>
            <a:off x="1412082" y="109300"/>
            <a:ext cx="5160300" cy="3798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800000"/>
              </a:buClr>
              <a:buSzPts val="2100"/>
              <a:buFont typeface="Calibri"/>
              <a:buNone/>
            </a:pPr>
            <a:r>
              <a:rPr b="1" lang="en-GB" sz="2100">
                <a:solidFill>
                  <a:srgbClr val="800000"/>
                </a:solidFill>
                <a:latin typeface="Calibri"/>
                <a:ea typeface="Calibri"/>
                <a:cs typeface="Calibri"/>
                <a:sym typeface="Calibri"/>
              </a:rPr>
              <a:t>Apakah kepentingan takaful untuk kita?</a:t>
            </a:r>
            <a:endParaRPr sz="1100"/>
          </a:p>
        </p:txBody>
      </p:sp>
      <p:sp>
        <p:nvSpPr>
          <p:cNvPr id="196" name="Google Shape;196;p35"/>
          <p:cNvSpPr/>
          <p:nvPr/>
        </p:nvSpPr>
        <p:spPr>
          <a:xfrm>
            <a:off x="5657850" y="1787604"/>
            <a:ext cx="2229000" cy="1771800"/>
          </a:xfrm>
          <a:prstGeom prst="wedgeRoundRectCallout">
            <a:avLst>
              <a:gd fmla="val -48961" name="adj1"/>
              <a:gd fmla="val 75117" name="adj2"/>
              <a:gd fmla="val 16667" name="adj3"/>
            </a:avLst>
          </a:prstGeom>
          <a:solidFill>
            <a:srgbClr val="FFFF00">
              <a:alpha val="80000"/>
            </a:srgbClr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rPr lang="en-GB" sz="1500">
                <a:latin typeface="Calibri"/>
                <a:ea typeface="Calibri"/>
                <a:cs typeface="Calibri"/>
                <a:sym typeface="Calibri"/>
              </a:rPr>
              <a:t>Jadi Cik, jika tengok pokok ini sama tak macam kita. Akar adalah pendapatan kita. Ia akan menentukan sejauh mana aset kita akan berkembang</a:t>
            </a:r>
            <a:endParaRPr sz="800"/>
          </a:p>
        </p:txBody>
      </p:sp>
      <p:sp>
        <p:nvSpPr>
          <p:cNvPr id="197" name="Google Shape;197;p35"/>
          <p:cNvSpPr/>
          <p:nvPr/>
        </p:nvSpPr>
        <p:spPr>
          <a:xfrm>
            <a:off x="1945750" y="3058484"/>
            <a:ext cx="1543200" cy="1485900"/>
          </a:xfrm>
          <a:prstGeom prst="mathMultiply">
            <a:avLst>
              <a:gd fmla="val 15562" name="adj1"/>
            </a:avLst>
          </a:prstGeom>
          <a:solidFill>
            <a:srgbClr val="FF0000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-152400" lvl="0" marL="2540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Arial"/>
              <a:buNone/>
            </a:pPr>
            <a:r>
              <a:t/>
            </a:r>
            <a:endParaRPr b="0" i="0" sz="15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8" name="Google Shape;198;p35"/>
          <p:cNvSpPr txBox="1"/>
          <p:nvPr/>
        </p:nvSpPr>
        <p:spPr>
          <a:xfrm>
            <a:off x="3728052" y="3447620"/>
            <a:ext cx="1371600" cy="4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</a:pPr>
            <a:r>
              <a:rPr b="1" i="0" lang="en-GB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INCOME</a:t>
            </a:r>
            <a:endParaRPr sz="1100"/>
          </a:p>
        </p:txBody>
      </p:sp>
      <p:sp>
        <p:nvSpPr>
          <p:cNvPr id="199" name="Google Shape;199;p35"/>
          <p:cNvSpPr/>
          <p:nvPr/>
        </p:nvSpPr>
        <p:spPr>
          <a:xfrm rot="-5400000">
            <a:off x="3601105" y="2140619"/>
            <a:ext cx="1625700" cy="3165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dk1">
              <a:alpha val="80000"/>
            </a:schemeClr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3000">
              <a:srgbClr val="000000">
                <a:alpha val="34900"/>
              </a:srgbClr>
            </a:outerShdw>
          </a:effectLst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-152400" lvl="0" marL="2540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Arial"/>
              <a:buNone/>
            </a:pPr>
            <a:r>
              <a:t/>
            </a:r>
            <a:endParaRPr b="0" i="0" sz="15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00" name="Google Shape;200;p35"/>
          <p:cNvCxnSpPr/>
          <p:nvPr/>
        </p:nvCxnSpPr>
        <p:spPr>
          <a:xfrm>
            <a:off x="4070952" y="3143250"/>
            <a:ext cx="1371600" cy="0"/>
          </a:xfrm>
          <a:prstGeom prst="straightConnector1">
            <a:avLst/>
          </a:prstGeom>
          <a:noFill/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0000">
              <a:srgbClr val="000000">
                <a:alpha val="37650"/>
              </a:srgbClr>
            </a:outerShdw>
          </a:effectLst>
        </p:spPr>
      </p:cxnSp>
      <p:sp>
        <p:nvSpPr>
          <p:cNvPr id="201" name="Google Shape;201;p35"/>
          <p:cNvSpPr txBox="1"/>
          <p:nvPr/>
        </p:nvSpPr>
        <p:spPr>
          <a:xfrm>
            <a:off x="4572000" y="2152436"/>
            <a:ext cx="1371600" cy="4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</a:pPr>
            <a:r>
              <a:rPr b="1" i="0" lang="en-GB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ASSETS</a:t>
            </a:r>
            <a:endParaRPr sz="1100"/>
          </a:p>
        </p:txBody>
      </p:sp>
      <p:pic>
        <p:nvPicPr>
          <p:cNvPr id="202" name="Google Shape;202;p3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252450" y="4333200"/>
            <a:ext cx="680525" cy="6805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black and yellow logo&#10;&#10;Description automatically generated" id="203" name="Google Shape;203;p35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37606" y="51238"/>
            <a:ext cx="1066307" cy="7322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mage result for tree and root clipart" id="208" name="Google Shape;208;p36"/>
          <p:cNvPicPr preferRelativeResize="0"/>
          <p:nvPr/>
        </p:nvPicPr>
        <p:blipFill rotWithShape="1">
          <a:blip r:embed="rId3">
            <a:alphaModFix/>
          </a:blip>
          <a:srcRect b="4230" l="15636" r="11805" t="3399"/>
          <a:stretch/>
        </p:blipFill>
        <p:spPr>
          <a:xfrm>
            <a:off x="1213452" y="489110"/>
            <a:ext cx="3239813" cy="4368641"/>
          </a:xfrm>
          <a:prstGeom prst="rect">
            <a:avLst/>
          </a:prstGeom>
          <a:noFill/>
          <a:ln>
            <a:noFill/>
          </a:ln>
        </p:spPr>
      </p:pic>
      <p:sp>
        <p:nvSpPr>
          <p:cNvPr id="209" name="Google Shape;209;p36"/>
          <p:cNvSpPr txBox="1"/>
          <p:nvPr/>
        </p:nvSpPr>
        <p:spPr>
          <a:xfrm>
            <a:off x="1412082" y="109300"/>
            <a:ext cx="5160300" cy="3798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800000"/>
              </a:buClr>
              <a:buSzPts val="2100"/>
              <a:buFont typeface="Calibri"/>
              <a:buNone/>
            </a:pPr>
            <a:r>
              <a:rPr b="1" lang="en-GB" sz="2100">
                <a:solidFill>
                  <a:srgbClr val="800000"/>
                </a:solidFill>
                <a:latin typeface="Calibri"/>
                <a:ea typeface="Calibri"/>
                <a:cs typeface="Calibri"/>
                <a:sym typeface="Calibri"/>
              </a:rPr>
              <a:t>Apakah kepentingan takaful untuk kita?</a:t>
            </a:r>
            <a:endParaRPr sz="1100"/>
          </a:p>
        </p:txBody>
      </p:sp>
      <p:sp>
        <p:nvSpPr>
          <p:cNvPr id="210" name="Google Shape;210;p36"/>
          <p:cNvSpPr/>
          <p:nvPr/>
        </p:nvSpPr>
        <p:spPr>
          <a:xfrm>
            <a:off x="5649998" y="583424"/>
            <a:ext cx="2780400" cy="2528400"/>
          </a:xfrm>
          <a:prstGeom prst="wedgeRoundRectCallout">
            <a:avLst>
              <a:gd fmla="val -48961" name="adj1"/>
              <a:gd fmla="val 75117" name="adj2"/>
              <a:gd fmla="val 16667" name="adj3"/>
            </a:avLst>
          </a:prstGeom>
          <a:solidFill>
            <a:srgbClr val="FFFF00">
              <a:alpha val="80000"/>
            </a:srgbClr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rPr lang="en-GB" sz="1800">
                <a:latin typeface="Calibri"/>
                <a:ea typeface="Calibri"/>
                <a:cs typeface="Calibri"/>
                <a:sym typeface="Calibri"/>
              </a:rPr>
              <a:t>Jika asset kita hilang boleh ke kita cari kumpul semula?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rPr lang="en-GB" sz="1800">
                <a:latin typeface="Calibri"/>
                <a:ea typeface="Calibri"/>
                <a:cs typeface="Calibri"/>
                <a:sym typeface="Calibri"/>
              </a:rPr>
              <a:t>Cth asset: rumah, kereta, asb, tanah, kwsp, saving dll</a:t>
            </a:r>
            <a:r>
              <a:rPr b="0" i="0" lang="en-GB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100"/>
          </a:p>
        </p:txBody>
      </p:sp>
      <p:sp>
        <p:nvSpPr>
          <p:cNvPr id="211" name="Google Shape;211;p36"/>
          <p:cNvSpPr/>
          <p:nvPr/>
        </p:nvSpPr>
        <p:spPr>
          <a:xfrm>
            <a:off x="1932175" y="816148"/>
            <a:ext cx="1543200" cy="1485900"/>
          </a:xfrm>
          <a:prstGeom prst="mathMultiply">
            <a:avLst>
              <a:gd fmla="val 15562" name="adj1"/>
            </a:avLst>
          </a:prstGeom>
          <a:solidFill>
            <a:srgbClr val="FF0000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-152400" lvl="0" marL="2540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Arial"/>
              <a:buNone/>
            </a:pPr>
            <a:r>
              <a:t/>
            </a:r>
            <a:endParaRPr b="0" i="0" sz="15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2" name="Google Shape;212;p36"/>
          <p:cNvSpPr txBox="1"/>
          <p:nvPr/>
        </p:nvSpPr>
        <p:spPr>
          <a:xfrm>
            <a:off x="3728052" y="3447620"/>
            <a:ext cx="1371600" cy="4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</a:pPr>
            <a:r>
              <a:rPr b="1" i="0" lang="en-GB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INCOME</a:t>
            </a:r>
            <a:endParaRPr sz="1100"/>
          </a:p>
        </p:txBody>
      </p:sp>
      <p:sp>
        <p:nvSpPr>
          <p:cNvPr id="213" name="Google Shape;213;p36"/>
          <p:cNvSpPr/>
          <p:nvPr/>
        </p:nvSpPr>
        <p:spPr>
          <a:xfrm rot="-5400000">
            <a:off x="3601105" y="2140619"/>
            <a:ext cx="1625700" cy="3165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dk1">
              <a:alpha val="80000"/>
            </a:schemeClr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3000">
              <a:srgbClr val="000000">
                <a:alpha val="34900"/>
              </a:srgbClr>
            </a:outerShdw>
          </a:effectLst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-152400" lvl="0" marL="2540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Arial"/>
              <a:buNone/>
            </a:pPr>
            <a:r>
              <a:t/>
            </a:r>
            <a:endParaRPr b="0" i="0" sz="15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14" name="Google Shape;214;p36"/>
          <p:cNvCxnSpPr/>
          <p:nvPr/>
        </p:nvCxnSpPr>
        <p:spPr>
          <a:xfrm>
            <a:off x="4070952" y="3143250"/>
            <a:ext cx="1371600" cy="0"/>
          </a:xfrm>
          <a:prstGeom prst="straightConnector1">
            <a:avLst/>
          </a:prstGeom>
          <a:noFill/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0000">
              <a:srgbClr val="000000">
                <a:alpha val="37650"/>
              </a:srgbClr>
            </a:outerShdw>
          </a:effectLst>
        </p:spPr>
      </p:cxnSp>
      <p:sp>
        <p:nvSpPr>
          <p:cNvPr id="215" name="Google Shape;215;p36"/>
          <p:cNvSpPr txBox="1"/>
          <p:nvPr/>
        </p:nvSpPr>
        <p:spPr>
          <a:xfrm>
            <a:off x="4572000" y="2152436"/>
            <a:ext cx="1371600" cy="4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</a:pPr>
            <a:r>
              <a:rPr b="1" i="0" lang="en-GB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ASSETS</a:t>
            </a:r>
            <a:endParaRPr sz="1100"/>
          </a:p>
        </p:txBody>
      </p:sp>
      <p:cxnSp>
        <p:nvCxnSpPr>
          <p:cNvPr id="216" name="Google Shape;216;p36"/>
          <p:cNvCxnSpPr/>
          <p:nvPr/>
        </p:nvCxnSpPr>
        <p:spPr>
          <a:xfrm flipH="1" rot="10800000">
            <a:off x="2171700" y="2514771"/>
            <a:ext cx="1028700" cy="183900"/>
          </a:xfrm>
          <a:prstGeom prst="straightConnector1">
            <a:avLst/>
          </a:prstGeom>
          <a:noFill/>
          <a:ln cap="flat" cmpd="sng" w="762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0000">
              <a:srgbClr val="000000">
                <a:alpha val="37650"/>
              </a:srgbClr>
            </a:outerShdw>
          </a:effectLst>
        </p:spPr>
      </p:cxnSp>
      <p:cxnSp>
        <p:nvCxnSpPr>
          <p:cNvPr id="217" name="Google Shape;217;p36"/>
          <p:cNvCxnSpPr/>
          <p:nvPr/>
        </p:nvCxnSpPr>
        <p:spPr>
          <a:xfrm flipH="1" rot="10800000">
            <a:off x="2189436" y="2629071"/>
            <a:ext cx="1028700" cy="183900"/>
          </a:xfrm>
          <a:prstGeom prst="straightConnector1">
            <a:avLst/>
          </a:prstGeom>
          <a:noFill/>
          <a:ln cap="flat" cmpd="sng" w="762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0000">
              <a:srgbClr val="000000">
                <a:alpha val="37650"/>
              </a:srgbClr>
            </a:outerShdw>
          </a:effectLst>
        </p:spPr>
      </p:cxnSp>
      <p:pic>
        <p:nvPicPr>
          <p:cNvPr id="218" name="Google Shape;218;p3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252450" y="4333200"/>
            <a:ext cx="680525" cy="6805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black and yellow logo&#10;&#10;Description automatically generated" id="219" name="Google Shape;219;p36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37606" y="51238"/>
            <a:ext cx="1066307" cy="7322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5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5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mage result for tree and root clipart" id="224" name="Google Shape;224;p37"/>
          <p:cNvPicPr preferRelativeResize="0"/>
          <p:nvPr/>
        </p:nvPicPr>
        <p:blipFill rotWithShape="1">
          <a:blip r:embed="rId3">
            <a:alphaModFix/>
          </a:blip>
          <a:srcRect b="4230" l="15636" r="11805" t="3399"/>
          <a:stretch/>
        </p:blipFill>
        <p:spPr>
          <a:xfrm>
            <a:off x="1213452" y="489110"/>
            <a:ext cx="3239813" cy="4368641"/>
          </a:xfrm>
          <a:prstGeom prst="rect">
            <a:avLst/>
          </a:prstGeom>
          <a:noFill/>
          <a:ln>
            <a:noFill/>
          </a:ln>
        </p:spPr>
      </p:pic>
      <p:sp>
        <p:nvSpPr>
          <p:cNvPr id="225" name="Google Shape;225;p37"/>
          <p:cNvSpPr txBox="1"/>
          <p:nvPr/>
        </p:nvSpPr>
        <p:spPr>
          <a:xfrm>
            <a:off x="1412082" y="109300"/>
            <a:ext cx="5160300" cy="3798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800000"/>
              </a:buClr>
              <a:buSzPts val="2100"/>
              <a:buFont typeface="Calibri"/>
              <a:buNone/>
            </a:pPr>
            <a:r>
              <a:rPr b="1" lang="en-GB" sz="2100">
                <a:solidFill>
                  <a:srgbClr val="800000"/>
                </a:solidFill>
                <a:latin typeface="Calibri"/>
                <a:ea typeface="Calibri"/>
                <a:cs typeface="Calibri"/>
                <a:sym typeface="Calibri"/>
              </a:rPr>
              <a:t>Apakah kepentingan takaful untuk kita?</a:t>
            </a:r>
            <a:endParaRPr sz="1100"/>
          </a:p>
        </p:txBody>
      </p:sp>
      <p:sp>
        <p:nvSpPr>
          <p:cNvPr id="226" name="Google Shape;226;p37"/>
          <p:cNvSpPr/>
          <p:nvPr/>
        </p:nvSpPr>
        <p:spPr>
          <a:xfrm>
            <a:off x="5597625" y="1146825"/>
            <a:ext cx="3069600" cy="2872800"/>
          </a:xfrm>
          <a:prstGeom prst="wedgeRoundRectCallout">
            <a:avLst>
              <a:gd fmla="val -48961" name="adj1"/>
              <a:gd fmla="val 75117" name="adj2"/>
              <a:gd fmla="val 16667" name="adj3"/>
            </a:avLst>
          </a:prstGeom>
          <a:solidFill>
            <a:srgbClr val="FFFF00">
              <a:alpha val="80000"/>
            </a:srgbClr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rPr lang="en-GB" sz="1800">
                <a:latin typeface="Calibri"/>
                <a:ea typeface="Calibri"/>
                <a:cs typeface="Calibri"/>
                <a:sym typeface="Calibri"/>
              </a:rPr>
              <a:t>Sebaliknya jika income cik stop, aset anda pun akan menghilang..</a:t>
            </a:r>
            <a:r>
              <a:rPr b="0" i="0" lang="en-GB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1800">
                <a:latin typeface="Calibri"/>
                <a:ea typeface="Calibri"/>
                <a:cs typeface="Calibri"/>
                <a:sym typeface="Calibri"/>
              </a:rPr>
              <a:t>A</a:t>
            </a:r>
            <a:r>
              <a:rPr b="0" i="0" lang="en-GB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pa yg sebabkan i</a:t>
            </a:r>
            <a:r>
              <a:rPr lang="en-GB" sz="1800">
                <a:latin typeface="Calibri"/>
                <a:ea typeface="Calibri"/>
                <a:cs typeface="Calibri"/>
                <a:sym typeface="Calibri"/>
              </a:rPr>
              <a:t>ncome kita hilang?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rPr lang="en-GB" sz="1800">
                <a:latin typeface="Calibri"/>
                <a:ea typeface="Calibri"/>
                <a:cs typeface="Calibri"/>
                <a:sym typeface="Calibri"/>
              </a:rPr>
              <a:t>Asset mana yg paling penting?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rPr lang="en-GB" sz="1800">
                <a:latin typeface="Calibri"/>
                <a:ea typeface="Calibri"/>
                <a:cs typeface="Calibri"/>
                <a:sym typeface="Calibri"/>
              </a:rPr>
              <a:t>Jawapan adalah family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7" name="Google Shape;227;p37"/>
          <p:cNvSpPr/>
          <p:nvPr/>
        </p:nvSpPr>
        <p:spPr>
          <a:xfrm>
            <a:off x="2002050" y="3143252"/>
            <a:ext cx="1543200" cy="1485900"/>
          </a:xfrm>
          <a:prstGeom prst="mathMultiply">
            <a:avLst>
              <a:gd fmla="val 15562" name="adj1"/>
            </a:avLst>
          </a:prstGeom>
          <a:solidFill>
            <a:srgbClr val="FF0000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-152400" lvl="0" marL="2540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Arial"/>
              <a:buNone/>
            </a:pPr>
            <a:r>
              <a:t/>
            </a:r>
            <a:endParaRPr b="0" i="0" sz="15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8" name="Google Shape;228;p37"/>
          <p:cNvSpPr txBox="1"/>
          <p:nvPr/>
        </p:nvSpPr>
        <p:spPr>
          <a:xfrm>
            <a:off x="3728052" y="3447620"/>
            <a:ext cx="1371600" cy="4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</a:pPr>
            <a:r>
              <a:rPr b="1" i="0" lang="en-GB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INCOME</a:t>
            </a:r>
            <a:endParaRPr sz="1100"/>
          </a:p>
        </p:txBody>
      </p:sp>
      <p:sp>
        <p:nvSpPr>
          <p:cNvPr id="229" name="Google Shape;229;p37"/>
          <p:cNvSpPr/>
          <p:nvPr/>
        </p:nvSpPr>
        <p:spPr>
          <a:xfrm rot="-5400000">
            <a:off x="3601105" y="2140619"/>
            <a:ext cx="1625700" cy="3165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dk1">
              <a:alpha val="80000"/>
            </a:schemeClr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3000">
              <a:srgbClr val="000000">
                <a:alpha val="34900"/>
              </a:srgbClr>
            </a:outerShdw>
          </a:effectLst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-152400" lvl="0" marL="2540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Arial"/>
              <a:buNone/>
            </a:pPr>
            <a:r>
              <a:t/>
            </a:r>
            <a:endParaRPr b="0" i="0" sz="15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30" name="Google Shape;230;p37"/>
          <p:cNvCxnSpPr/>
          <p:nvPr/>
        </p:nvCxnSpPr>
        <p:spPr>
          <a:xfrm>
            <a:off x="4070952" y="3143250"/>
            <a:ext cx="1371600" cy="0"/>
          </a:xfrm>
          <a:prstGeom prst="straightConnector1">
            <a:avLst/>
          </a:prstGeom>
          <a:noFill/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0000">
              <a:srgbClr val="000000">
                <a:alpha val="37650"/>
              </a:srgbClr>
            </a:outerShdw>
          </a:effectLst>
        </p:spPr>
      </p:cxnSp>
      <p:sp>
        <p:nvSpPr>
          <p:cNvPr id="231" name="Google Shape;231;p37"/>
          <p:cNvSpPr txBox="1"/>
          <p:nvPr/>
        </p:nvSpPr>
        <p:spPr>
          <a:xfrm>
            <a:off x="4572000" y="2152436"/>
            <a:ext cx="1371600" cy="4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</a:pPr>
            <a:r>
              <a:rPr b="1" i="0" lang="en-GB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ASSETS</a:t>
            </a:r>
            <a:endParaRPr sz="1100"/>
          </a:p>
        </p:txBody>
      </p:sp>
      <p:cxnSp>
        <p:nvCxnSpPr>
          <p:cNvPr id="232" name="Google Shape;232;p37"/>
          <p:cNvCxnSpPr/>
          <p:nvPr/>
        </p:nvCxnSpPr>
        <p:spPr>
          <a:xfrm flipH="1" rot="10800000">
            <a:off x="2201575" y="2387854"/>
            <a:ext cx="1028700" cy="183900"/>
          </a:xfrm>
          <a:prstGeom prst="straightConnector1">
            <a:avLst/>
          </a:prstGeom>
          <a:noFill/>
          <a:ln cap="flat" cmpd="sng" w="762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0000">
              <a:srgbClr val="000000">
                <a:alpha val="37650"/>
              </a:srgbClr>
            </a:outerShdw>
          </a:effectLst>
        </p:spPr>
      </p:cxnSp>
      <p:cxnSp>
        <p:nvCxnSpPr>
          <p:cNvPr id="233" name="Google Shape;233;p37"/>
          <p:cNvCxnSpPr/>
          <p:nvPr/>
        </p:nvCxnSpPr>
        <p:spPr>
          <a:xfrm flipH="1" rot="10800000">
            <a:off x="2201586" y="2659204"/>
            <a:ext cx="1028700" cy="183900"/>
          </a:xfrm>
          <a:prstGeom prst="straightConnector1">
            <a:avLst/>
          </a:prstGeom>
          <a:noFill/>
          <a:ln cap="flat" cmpd="sng" w="762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0000">
              <a:srgbClr val="000000">
                <a:alpha val="37650"/>
              </a:srgbClr>
            </a:outerShdw>
          </a:effectLst>
        </p:spPr>
      </p:cxnSp>
      <p:pic>
        <p:nvPicPr>
          <p:cNvPr id="234" name="Google Shape;234;p3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252450" y="4333200"/>
            <a:ext cx="680525" cy="680525"/>
          </a:xfrm>
          <a:prstGeom prst="rect">
            <a:avLst/>
          </a:prstGeom>
          <a:noFill/>
          <a:ln>
            <a:noFill/>
          </a:ln>
        </p:spPr>
      </p:pic>
      <p:sp>
        <p:nvSpPr>
          <p:cNvPr id="235" name="Google Shape;235;p37"/>
          <p:cNvSpPr/>
          <p:nvPr/>
        </p:nvSpPr>
        <p:spPr>
          <a:xfrm>
            <a:off x="1901250" y="831202"/>
            <a:ext cx="1543200" cy="1485900"/>
          </a:xfrm>
          <a:prstGeom prst="mathMultiply">
            <a:avLst>
              <a:gd fmla="val 15562" name="adj1"/>
            </a:avLst>
          </a:prstGeom>
          <a:solidFill>
            <a:srgbClr val="FF0000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-152400" lvl="0" marL="2540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Arial"/>
              <a:buNone/>
            </a:pPr>
            <a:r>
              <a:t/>
            </a:r>
            <a:endParaRPr b="0" i="0" sz="15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A black and yellow logo&#10;&#10;Description automatically generated" id="236" name="Google Shape;236;p37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37606" y="51238"/>
            <a:ext cx="1066307" cy="7322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0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mage result for tree and root clipart" id="241" name="Google Shape;241;p38"/>
          <p:cNvPicPr preferRelativeResize="0"/>
          <p:nvPr/>
        </p:nvPicPr>
        <p:blipFill rotWithShape="1">
          <a:blip r:embed="rId3">
            <a:alphaModFix/>
          </a:blip>
          <a:srcRect b="4230" l="15636" r="11805" t="3399"/>
          <a:stretch/>
        </p:blipFill>
        <p:spPr>
          <a:xfrm>
            <a:off x="1213452" y="489110"/>
            <a:ext cx="3239813" cy="4368641"/>
          </a:xfrm>
          <a:prstGeom prst="rect">
            <a:avLst/>
          </a:prstGeom>
          <a:noFill/>
          <a:ln>
            <a:noFill/>
          </a:ln>
        </p:spPr>
      </p:pic>
      <p:sp>
        <p:nvSpPr>
          <p:cNvPr id="242" name="Google Shape;242;p38"/>
          <p:cNvSpPr txBox="1"/>
          <p:nvPr/>
        </p:nvSpPr>
        <p:spPr>
          <a:xfrm>
            <a:off x="1213457" y="109300"/>
            <a:ext cx="5160300" cy="3798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800000"/>
              </a:buClr>
              <a:buSzPts val="2100"/>
              <a:buFont typeface="Calibri"/>
              <a:buNone/>
            </a:pPr>
            <a:r>
              <a:rPr b="1" lang="en-GB" sz="2100">
                <a:solidFill>
                  <a:srgbClr val="800000"/>
                </a:solidFill>
                <a:latin typeface="Calibri"/>
                <a:ea typeface="Calibri"/>
                <a:cs typeface="Calibri"/>
                <a:sym typeface="Calibri"/>
              </a:rPr>
              <a:t>Apakah kepentingan takaful untuk kita?</a:t>
            </a:r>
            <a:endParaRPr sz="1100"/>
          </a:p>
        </p:txBody>
      </p:sp>
      <p:sp>
        <p:nvSpPr>
          <p:cNvPr id="243" name="Google Shape;243;p38"/>
          <p:cNvSpPr/>
          <p:nvPr/>
        </p:nvSpPr>
        <p:spPr>
          <a:xfrm>
            <a:off x="5656454" y="326242"/>
            <a:ext cx="3033600" cy="1660200"/>
          </a:xfrm>
          <a:prstGeom prst="wedgeRoundRectCallout">
            <a:avLst>
              <a:gd fmla="val -48961" name="adj1"/>
              <a:gd fmla="val 75117" name="adj2"/>
              <a:gd fmla="val 16667" name="adj3"/>
            </a:avLst>
          </a:prstGeom>
          <a:solidFill>
            <a:srgbClr val="FFFF00">
              <a:alpha val="80000"/>
            </a:srgbClr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rPr lang="en-GB" sz="1800">
                <a:latin typeface="Calibri"/>
                <a:ea typeface="Calibri"/>
                <a:cs typeface="Calibri"/>
                <a:sym typeface="Calibri"/>
              </a:rPr>
              <a:t>Mudah sahaja untuk cik jaga aset cik dengan sempurna, cik perlu sediakan pelan perlindungan pendapatan.</a:t>
            </a:r>
            <a:endParaRPr sz="1100"/>
          </a:p>
        </p:txBody>
      </p:sp>
      <p:sp>
        <p:nvSpPr>
          <p:cNvPr id="244" name="Google Shape;244;p38"/>
          <p:cNvSpPr/>
          <p:nvPr/>
        </p:nvSpPr>
        <p:spPr>
          <a:xfrm>
            <a:off x="1930825" y="3119602"/>
            <a:ext cx="1543200" cy="1485900"/>
          </a:xfrm>
          <a:prstGeom prst="mathMultiply">
            <a:avLst>
              <a:gd fmla="val 15562" name="adj1"/>
            </a:avLst>
          </a:prstGeom>
          <a:solidFill>
            <a:srgbClr val="FF0000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-152400" lvl="0" marL="2540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Arial"/>
              <a:buNone/>
            </a:pPr>
            <a:r>
              <a:t/>
            </a:r>
            <a:endParaRPr b="0" i="0" sz="15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5" name="Google Shape;245;p38"/>
          <p:cNvSpPr txBox="1"/>
          <p:nvPr/>
        </p:nvSpPr>
        <p:spPr>
          <a:xfrm>
            <a:off x="3728052" y="3447620"/>
            <a:ext cx="1371600" cy="4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</a:pPr>
            <a:r>
              <a:rPr b="1" i="0" lang="en-GB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INCOME</a:t>
            </a:r>
            <a:endParaRPr sz="1100"/>
          </a:p>
        </p:txBody>
      </p:sp>
      <p:sp>
        <p:nvSpPr>
          <p:cNvPr id="246" name="Google Shape;246;p38"/>
          <p:cNvSpPr/>
          <p:nvPr/>
        </p:nvSpPr>
        <p:spPr>
          <a:xfrm rot="-5400000">
            <a:off x="3601105" y="2140619"/>
            <a:ext cx="1625700" cy="3165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dk1">
              <a:alpha val="80000"/>
            </a:schemeClr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3000">
              <a:srgbClr val="000000">
                <a:alpha val="34900"/>
              </a:srgbClr>
            </a:outerShdw>
          </a:effectLst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-152400" lvl="0" marL="2540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Arial"/>
              <a:buNone/>
            </a:pPr>
            <a:r>
              <a:t/>
            </a:r>
            <a:endParaRPr b="0" i="0" sz="15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47" name="Google Shape;247;p38"/>
          <p:cNvCxnSpPr/>
          <p:nvPr/>
        </p:nvCxnSpPr>
        <p:spPr>
          <a:xfrm>
            <a:off x="4070952" y="3143250"/>
            <a:ext cx="1371600" cy="0"/>
          </a:xfrm>
          <a:prstGeom prst="straightConnector1">
            <a:avLst/>
          </a:prstGeom>
          <a:noFill/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0000">
              <a:srgbClr val="000000">
                <a:alpha val="37650"/>
              </a:srgbClr>
            </a:outerShdw>
          </a:effectLst>
        </p:spPr>
      </p:cxnSp>
      <p:sp>
        <p:nvSpPr>
          <p:cNvPr id="248" name="Google Shape;248;p38"/>
          <p:cNvSpPr txBox="1"/>
          <p:nvPr/>
        </p:nvSpPr>
        <p:spPr>
          <a:xfrm>
            <a:off x="4572000" y="2152436"/>
            <a:ext cx="1371600" cy="4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</a:pPr>
            <a:r>
              <a:rPr b="1" i="0" lang="en-GB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ASSETS</a:t>
            </a:r>
            <a:endParaRPr sz="1100"/>
          </a:p>
        </p:txBody>
      </p:sp>
      <p:sp>
        <p:nvSpPr>
          <p:cNvPr id="249" name="Google Shape;249;p38"/>
          <p:cNvSpPr txBox="1"/>
          <p:nvPr/>
        </p:nvSpPr>
        <p:spPr>
          <a:xfrm>
            <a:off x="5442550" y="2627300"/>
            <a:ext cx="3384300" cy="24705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300"/>
              <a:t>Menurut Pakar</a:t>
            </a:r>
            <a:endParaRPr sz="13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300"/>
              <a:t>Perlindungan pendapatan minimum ialah 10 x Pendapatan Tahunan</a:t>
            </a:r>
            <a:endParaRPr sz="13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300"/>
              <a:t>Berapakah Pendapatan tahunan anda?</a:t>
            </a:r>
            <a:endParaRPr sz="13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3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300"/>
              <a:t>10 X RM60000 =RM600,000</a:t>
            </a:r>
            <a:endParaRPr sz="13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3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300"/>
              <a:t>Jadi berapa banyak yang anda mahu lindungi, min RM600,000 atau RM1 juta?</a:t>
            </a:r>
            <a:endParaRPr sz="13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3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300"/>
              <a:t>Nk tanya, en ada ke tunai RMxxx skrg?</a:t>
            </a:r>
            <a:endParaRPr sz="13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/>
          </a:p>
        </p:txBody>
      </p:sp>
      <p:pic>
        <p:nvPicPr>
          <p:cNvPr id="250" name="Google Shape;250;p3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30500" y="4351925"/>
            <a:ext cx="680525" cy="6805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black and yellow logo&#10;&#10;Description automatically generated" id="251" name="Google Shape;251;p38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37606" y="51238"/>
            <a:ext cx="1066307" cy="7322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