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78" r:id="rId2"/>
    <p:sldId id="279" r:id="rId3"/>
    <p:sldId id="281" r:id="rId4"/>
    <p:sldId id="280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56" r:id="rId15"/>
    <p:sldId id="258" r:id="rId16"/>
    <p:sldId id="259" r:id="rId17"/>
    <p:sldId id="260" r:id="rId18"/>
    <p:sldId id="261" r:id="rId19"/>
    <p:sldId id="262" r:id="rId20"/>
    <p:sldId id="263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64" r:id="rId29"/>
    <p:sldId id="265" r:id="rId30"/>
    <p:sldId id="266" r:id="rId31"/>
    <p:sldId id="298" r:id="rId32"/>
    <p:sldId id="267" r:id="rId33"/>
    <p:sldId id="268" r:id="rId34"/>
    <p:sldId id="269" r:id="rId35"/>
    <p:sldId id="270" r:id="rId36"/>
    <p:sldId id="299" r:id="rId37"/>
    <p:sldId id="271" r:id="rId38"/>
    <p:sldId id="300" r:id="rId39"/>
    <p:sldId id="301" r:id="rId40"/>
    <p:sldId id="272" r:id="rId41"/>
    <p:sldId id="273" r:id="rId42"/>
    <p:sldId id="306" r:id="rId43"/>
    <p:sldId id="274" r:id="rId44"/>
    <p:sldId id="275" r:id="rId45"/>
    <p:sldId id="302" r:id="rId46"/>
    <p:sldId id="303" r:id="rId47"/>
    <p:sldId id="304" r:id="rId48"/>
    <p:sldId id="276" r:id="rId49"/>
    <p:sldId id="307" r:id="rId50"/>
    <p:sldId id="308" r:id="rId51"/>
    <p:sldId id="309" r:id="rId52"/>
    <p:sldId id="316" r:id="rId53"/>
    <p:sldId id="310" r:id="rId54"/>
    <p:sldId id="311" r:id="rId55"/>
    <p:sldId id="312" r:id="rId56"/>
    <p:sldId id="313" r:id="rId57"/>
    <p:sldId id="314" r:id="rId58"/>
    <p:sldId id="315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3" r:id="rId85"/>
    <p:sldId id="342" r:id="rId86"/>
    <p:sldId id="277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93969" autoAdjust="0"/>
  </p:normalViewPr>
  <p:slideViewPr>
    <p:cSldViewPr snapToGrid="0">
      <p:cViewPr>
        <p:scale>
          <a:sx n="62" d="100"/>
          <a:sy n="62" d="100"/>
        </p:scale>
        <p:origin x="11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52462-D756-4B14-BBBD-94DCCABA970D}" type="datetimeFigureOut">
              <a:rPr lang="en-MY" smtClean="0"/>
              <a:t>28/3/2022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674A2-20DE-4E04-A497-9BEAF598890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8612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674A2-20DE-4E04-A497-9BEAF598890E}" type="slidenum">
              <a:rPr lang="en-MY" smtClean="0"/>
              <a:t>49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12612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2AF0-2478-4157-BDF0-060492251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6E912A-8807-4A94-8FDF-31736704AC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FA0FC-5122-4D4F-B189-6FC85F510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1C81-E3C9-41EB-850B-7BE91D479AB9}" type="datetimeFigureOut">
              <a:rPr lang="en-MY" smtClean="0"/>
              <a:t>28/3/2022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2D128-829A-4394-AF8F-23F0FE8E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6C472-6320-4553-B6CC-F979BA3B6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90AF-E033-4402-8B2F-E965FAE7A1F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42398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3B778-254A-4F03-B093-F43BA1E71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9D0D2-0ACB-4C8E-B433-622A2B7C7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50767-AC44-4AEB-BE57-ACCA57FC7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1C81-E3C9-41EB-850B-7BE91D479AB9}" type="datetimeFigureOut">
              <a:rPr lang="en-MY" smtClean="0"/>
              <a:t>28/3/2022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9800A-EB50-4A7A-8A5E-466B0D97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81281-40AE-40CC-9256-6CCC621F3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90AF-E033-4402-8B2F-E965FAE7A1F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5715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486C1D-5A4B-424F-A446-DD26E7AED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BE92E7-A712-4108-BD4A-4F44521D7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8B0C2-193E-4FEA-B2D4-E0FA6B631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1C81-E3C9-41EB-850B-7BE91D479AB9}" type="datetimeFigureOut">
              <a:rPr lang="en-MY" smtClean="0"/>
              <a:t>28/3/2022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638ED-BB3D-4C9C-8F74-6B1D299F3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B76C2-85D1-4D87-AF0A-6F11F6117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90AF-E033-4402-8B2F-E965FAE7A1F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3124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9D03A-DA48-40F4-A21A-AD47C0AB4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D0E5E-0238-46D8-84E5-D20C17F30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ED0DB-6241-4041-825A-9AA73F0C0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1C81-E3C9-41EB-850B-7BE91D479AB9}" type="datetimeFigureOut">
              <a:rPr lang="en-MY" smtClean="0"/>
              <a:t>28/3/2022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A0D8-0620-4E70-845D-3A6276242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C3097-4608-4C85-8BA4-0B15728DC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90AF-E033-4402-8B2F-E965FAE7A1F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7984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C0AA-C059-495A-9C50-93E21BE9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1E5C6-6074-4344-B9A3-E11BCFDEC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D503E-262D-4794-8ADB-ADE1FA666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1C81-E3C9-41EB-850B-7BE91D479AB9}" type="datetimeFigureOut">
              <a:rPr lang="en-MY" smtClean="0"/>
              <a:t>28/3/2022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AE9FB-BB6B-4295-8E01-113593A7E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80AFF-2384-4B18-9B89-3BDB120A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90AF-E033-4402-8B2F-E965FAE7A1F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80052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27A9-213F-443F-81BD-CEC0673B1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870E8-4223-4699-A66B-2E7297D77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19E38-8319-4A39-B20A-E7AB4876F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6E3CE-6016-4A95-AEBF-B52945A6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1C81-E3C9-41EB-850B-7BE91D479AB9}" type="datetimeFigureOut">
              <a:rPr lang="en-MY" smtClean="0"/>
              <a:t>28/3/2022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16DD5-9965-446D-8388-0216A60B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A6436-A277-4ECC-8AF2-8A84E6F12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90AF-E033-4402-8B2F-E965FAE7A1F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45981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DBFFA-61F3-45AE-9EAB-AE18471E4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D39AF-2C31-446D-803A-BEEB48EC9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6524C-DE63-43E9-B0ED-17FB6DEC7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33239-8297-42E0-A07D-0658CF9835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3A6427-CC33-4D1F-8049-C46F70B900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0D76F-3A40-4376-9435-30350D28D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1C81-E3C9-41EB-850B-7BE91D479AB9}" type="datetimeFigureOut">
              <a:rPr lang="en-MY" smtClean="0"/>
              <a:t>28/3/2022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03DB85-6892-4A67-A1DC-22BB4BD12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07433B-4A69-470F-BD2E-F2911DD8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90AF-E033-4402-8B2F-E965FAE7A1F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06495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84C9-D2AD-4AB8-8566-541BBAF63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46BDAC-CBFB-4CE1-8BAA-DB0B9A15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1C81-E3C9-41EB-850B-7BE91D479AB9}" type="datetimeFigureOut">
              <a:rPr lang="en-MY" smtClean="0"/>
              <a:t>28/3/2022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F08811-63A2-4411-981A-2585838B4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D9D3E5-42DC-40E6-BE14-1087A651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90AF-E033-4402-8B2F-E965FAE7A1F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0707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7376D3-38F8-4B50-A4F4-D2E943130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1C81-E3C9-41EB-850B-7BE91D479AB9}" type="datetimeFigureOut">
              <a:rPr lang="en-MY" smtClean="0"/>
              <a:t>28/3/2022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304AD6-ADAA-4324-BE0C-64F971951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5942B-CC93-4766-9D06-04AC0C0F0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90AF-E033-4402-8B2F-E965FAE7A1F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2110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4E1CE-46BB-4BE6-9242-190C225F9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5BFE9-E68F-421E-9979-32373AD97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9D5D6-0FA8-45E4-9466-24854A99C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97321-E33D-427F-96DB-4FCAA08E8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1C81-E3C9-41EB-850B-7BE91D479AB9}" type="datetimeFigureOut">
              <a:rPr lang="en-MY" smtClean="0"/>
              <a:t>28/3/2022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E2B3E-0BDF-4045-BD32-5EB0AEFBC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92FE6-451D-46AE-A30A-705F338D9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90AF-E033-4402-8B2F-E965FAE7A1F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8506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61FF5-B6AC-404D-839C-645A42C4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DA625-E56B-424F-905B-60A05B1C5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33C493-32B1-4621-8AF2-88475EF99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7E89C-98DF-499A-AA62-DAEEB4DDB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1C81-E3C9-41EB-850B-7BE91D479AB9}" type="datetimeFigureOut">
              <a:rPr lang="en-MY" smtClean="0"/>
              <a:t>28/3/2022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62726-81C5-4DF6-A84F-84455C587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D4C98-4F59-47B0-A4AB-58F7A70CF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90AF-E033-4402-8B2F-E965FAE7A1F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68419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9BF0F-37B6-4200-A045-D5ADA6059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57787-67E2-4209-BB7D-4A6402400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2F38F-2782-41FA-855E-F3381E229D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C1C81-E3C9-41EB-850B-7BE91D479AB9}" type="datetimeFigureOut">
              <a:rPr lang="en-MY" smtClean="0"/>
              <a:t>28/3/2022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137F3-C802-4319-BB72-F4A3606FB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EF553-F7AA-4DBB-ADC1-323871B2E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290AF-E033-4402-8B2F-E965FAE7A1F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0867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 with medium confidence">
            <a:extLst>
              <a:ext uri="{FF2B5EF4-FFF2-40B4-BE49-F238E27FC236}">
                <a16:creationId xmlns:a16="http://schemas.microsoft.com/office/drawing/2014/main" id="{F7551C53-17DE-434B-AB7D-4FDB913DB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674"/>
            <a:ext cx="12192000" cy="688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63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ABF8211-A14E-47A6-A5FF-57E32709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90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95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6FE025D-B42D-4278-8CA0-661752C46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02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59D9C8B-2050-4C4B-AC30-FD636473E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86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397BE90-DD51-4B39-8618-23AA67B7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92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6086104-A8E8-420C-9292-FEF92F3CD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50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28C8BB83-3979-49D1-8449-FA89F2F30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6758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4224B419-53F6-4CC3-B2F4-93D36087D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0053"/>
          </a:xfrm>
        </p:spPr>
      </p:pic>
    </p:spTree>
    <p:extLst>
      <p:ext uri="{BB962C8B-B14F-4D97-AF65-F5344CB8AC3E}">
        <p14:creationId xmlns:p14="http://schemas.microsoft.com/office/powerpoint/2010/main" val="701855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F77D8F0-CBDC-4060-A587-34B634D44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92698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504E2E5-B5CB-4B5F-8335-6A7F0E1CA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45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B27AE912-18B0-44FA-8964-E29086F8C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34413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8827BD4-B070-43D3-96BF-6A1DD225D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30"/>
            <a:ext cx="12192000" cy="687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04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40FA017-2892-47F5-B264-AF43EE803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21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DA75535-2AB5-4737-8583-B3FA55857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8"/>
            <a:ext cx="12192000" cy="68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45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163ED23A-7990-4738-9BEE-18AB39DAA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690"/>
            <a:ext cx="12192000" cy="689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86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E4D5B10E-BDC5-4BC0-91CB-75DCFCC97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043"/>
            <a:ext cx="12192000" cy="68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70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195F74B-8C53-4296-9C02-DA8A24FE4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"/>
            <a:ext cx="12192000" cy="685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43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7061B2-4022-4869-B8CC-215A3F641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05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4B1F09-1F5D-4508-9068-D31F1C482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522"/>
            <a:ext cx="12192000" cy="687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37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DFB2E8-2A06-460B-94CB-10A6B664C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72"/>
            <a:ext cx="12192000" cy="686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8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95EA992-45F4-45F2-95AB-320B269BB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12192000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48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3A2BD7F5-FA46-4B12-9C8D-F719D970D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04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A0F7BD3-7BED-44AE-B2E8-CAFEE4A54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0"/>
            <a:ext cx="12191999" cy="685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0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537790D-A6E6-4BFB-AFFE-8E8104FA4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2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067E3CC-4BC5-4EFA-A616-78AFEF4F8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54"/>
            <a:ext cx="12192000" cy="688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80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D0C0594-F97E-49FA-B5F1-7F6E2A8F2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F91A92F-CD85-4CB3-9D95-C87074F67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10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D32871C-BC7C-4E75-931A-6EAA89906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0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8C0A089-87A7-47D5-80E8-55025CBBA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52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D9FB1D0-7931-4B13-AF86-9F5AA7B0D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"/>
            <a:ext cx="12192000" cy="685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294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51D045C-5772-4DD8-8E0B-022F6FCF8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70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7C94B67-C34C-4369-86C2-EBD897B76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04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CF3F408-2DE3-4B92-8C02-91194B8EC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6"/>
            <a:ext cx="12192000" cy="684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01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65C156D-5526-4CEA-AF3A-67CF7E709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52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EFD8AA6-2679-42DC-958E-E48929AD4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898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1D5AFDD-5CF0-4F1E-9E64-3B1C467CE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06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9DF9BA47-DC50-4DCA-948F-B799E7F82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422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C4D8796-B501-495C-B4A2-85CE8EEFA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202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8D3F9B5-9088-477E-9330-C62A208B7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44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374F2152-92C3-46F2-A35C-1DC362D7E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33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61DC931-E5AD-4432-932C-465F1BC5F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140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446364A-E3EB-452D-977E-AE1233157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350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1677A2B-52F1-4728-A964-025D23896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105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3C578B8-34AA-403A-9590-8F09FFFAD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86" y="-108488"/>
            <a:ext cx="12315986" cy="696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69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8C2936-465E-41D5-AB3E-7141ECE1A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94"/>
            <a:ext cx="12192000" cy="683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780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BB4170C-A266-4794-8E4B-04146334F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742"/>
            <a:ext cx="12191999" cy="689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89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D84CAFE-D602-428A-9D2F-4883C79BA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06"/>
            <a:ext cx="12192000" cy="688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09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F4D1F061-F790-4C13-993D-0004AF750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226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B9CCF088-5175-41AD-9BF1-DAD663768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40"/>
            <a:ext cx="12192000" cy="686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165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88F94DA-3AFC-48D7-A378-766C993C3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68"/>
            <a:ext cx="12192000" cy="686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376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E5722F9-3AF3-4064-92E4-585399121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8"/>
            <a:ext cx="12191999" cy="685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241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76E47C5C-6E70-454A-A9E5-06ABFAA7D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078"/>
            <a:ext cx="12192000" cy="686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387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F4F1BD2-D256-4014-86A7-38BDA5FE9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72"/>
            <a:ext cx="12191999" cy="686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373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63A617-54AD-4659-B090-4F7BF79C7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994"/>
            <a:ext cx="12192000" cy="68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481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table&#10;&#10;Description automatically generated">
            <a:extLst>
              <a:ext uri="{FF2B5EF4-FFF2-40B4-BE49-F238E27FC236}">
                <a16:creationId xmlns:a16="http://schemas.microsoft.com/office/drawing/2014/main" id="{56A35D4D-D379-403F-A0F5-F92FE5836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4"/>
            <a:ext cx="12191999" cy="685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2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EF26E47-9A66-447F-A463-1AF88D60C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194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5BD80BC-AC7D-469C-AA0F-0B9586EE8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96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444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47F1195-71BC-4861-98EB-44BA1AD29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79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32596872-EE0F-49B0-912D-11BD242C0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652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BE542E3-863F-4046-8B13-75CD2CBFB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5"/>
            <a:ext cx="12192000" cy="686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08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1F3FDE6-C78C-4C5B-9281-263D139AF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175"/>
            <a:ext cx="12192000" cy="687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941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BB387E2-B355-43C6-A165-7DB8933F3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46"/>
            <a:ext cx="12191999" cy="683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605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2F1FDC2-2F86-4999-950B-00A0C141C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4"/>
            <a:ext cx="12192000" cy="686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704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EF8321A-81A5-46B5-B3B3-436B2B5A8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"/>
            <a:ext cx="12192000" cy="685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287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12B728D-ACAC-4C36-998A-8583335F7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0"/>
            <a:ext cx="12191999" cy="685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463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E871E1A-CD64-4F79-9C3D-4262FF530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08"/>
            <a:ext cx="12192000" cy="68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57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1CA5F70-40D9-4BB3-A559-AF562BE87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784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8A42E98-A54F-4574-BB02-CF24593B0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15"/>
            <a:ext cx="12192000" cy="686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067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B25A228-2CCF-4A58-8E0D-B53FB01EB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715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30CEC981-DECB-4625-9373-6BC16EDF6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0"/>
            <a:ext cx="12191999" cy="684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512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E088981-FAB9-4AFC-898A-EA687ABF2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363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DA6198E3-92BA-49D4-9342-BB4451878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60"/>
            <a:ext cx="12192000" cy="685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95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FDB43E0-A92B-4ACA-BC9A-834D177A4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"/>
            <a:ext cx="12192000" cy="685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101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217F20B-549F-4235-AE13-6CC6CB5C3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68"/>
            <a:ext cx="12192000" cy="686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251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F4AA05E-298E-40CB-B092-3265C4456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"/>
            <a:ext cx="12192000" cy="68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262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1256C458-F7B4-49A8-935F-2AD8A10C8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"/>
            <a:ext cx="12191999" cy="685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022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table&#10;&#10;Description automatically generated">
            <a:extLst>
              <a:ext uri="{FF2B5EF4-FFF2-40B4-BE49-F238E27FC236}">
                <a16:creationId xmlns:a16="http://schemas.microsoft.com/office/drawing/2014/main" id="{6C592518-E9A6-43ED-BA69-65C25E5CC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68"/>
            <a:ext cx="12192000" cy="686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43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B69096E-1810-4E55-A0C0-86EAA72C4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928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9FE83CC-9963-45B5-AC06-3ED05C0FD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"/>
            <a:ext cx="12191999" cy="685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183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F885A1E-BD64-46F9-983A-E01078CE7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71"/>
            <a:ext cx="12192000" cy="685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155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EEAD5BB-1FA7-4553-9895-A17530B49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"/>
            <a:ext cx="12191999" cy="685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402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8CE85EDB-0B11-4971-B975-BF8550C62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799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2F170E52-920C-42FC-B3A4-E761BA97C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"/>
            <a:ext cx="12192000" cy="685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640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E71BF5E4-1A79-419E-9D68-758646D03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"/>
            <a:ext cx="12192000" cy="685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40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9EE6012-334E-423A-A7F8-F05E53AD7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33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25FB8AF-1BC6-4EFE-BC00-17906275F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52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</Words>
  <Application>Microsoft Office PowerPoint</Application>
  <PresentationFormat>Widescreen</PresentationFormat>
  <Paragraphs>1</Paragraphs>
  <Slides>86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Iqbal.zharif5</dc:creator>
  <cp:lastModifiedBy>Iqbal.zharif5</cp:lastModifiedBy>
  <cp:revision>3</cp:revision>
  <dcterms:created xsi:type="dcterms:W3CDTF">2022-03-23T04:45:46Z</dcterms:created>
  <dcterms:modified xsi:type="dcterms:W3CDTF">2022-03-28T05:29:06Z</dcterms:modified>
</cp:coreProperties>
</file>